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291" r:id="rId8"/>
    <p:sldId id="320" r:id="rId9"/>
    <p:sldId id="307" r:id="rId10"/>
    <p:sldId id="308" r:id="rId11"/>
    <p:sldId id="321" r:id="rId12"/>
    <p:sldId id="309" r:id="rId13"/>
    <p:sldId id="310" r:id="rId14"/>
    <p:sldId id="322" r:id="rId15"/>
    <p:sldId id="311" r:id="rId16"/>
    <p:sldId id="323" r:id="rId17"/>
    <p:sldId id="312" r:id="rId18"/>
    <p:sldId id="324" r:id="rId19"/>
    <p:sldId id="325" r:id="rId20"/>
    <p:sldId id="326" r:id="rId21"/>
    <p:sldId id="327" r:id="rId22"/>
    <p:sldId id="328" r:id="rId23"/>
    <p:sldId id="329" r:id="rId24"/>
    <p:sldId id="330" r:id="rId25"/>
    <p:sldId id="331" r:id="rId26"/>
    <p:sldId id="332" r:id="rId27"/>
    <p:sldId id="333" r:id="rId28"/>
    <p:sldId id="334" r:id="rId29"/>
    <p:sldId id="335" r:id="rId30"/>
    <p:sldId id="336" r:id="rId31"/>
    <p:sldId id="337" r:id="rId32"/>
    <p:sldId id="338" r:id="rId33"/>
    <p:sldId id="339" r:id="rId34"/>
    <p:sldId id="340" r:id="rId35"/>
    <p:sldId id="267" r:id="rId36"/>
  </p:sldIdLst>
  <p:sldSz cx="12192000" cy="6858000"/>
  <p:notesSz cx="6858000" cy="9144000"/>
  <p:embeddedFontLst>
    <p:embeddedFont>
      <p:font typeface="Lemon/Milk" panose="020B0603050302020204" pitchFamily="34" charset="0"/>
      <p:regular r:id="rId3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1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Él es quien reina con poder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hay otro nombre igual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hay otro nombre igual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Cristo, nuestro Dios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207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vencedor que a la diestra está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Ante su trono montes caerán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 nombre igual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 nombre igual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Cristo, nuestro Dios</a:t>
            </a:r>
          </a:p>
        </p:txBody>
      </p:sp>
    </p:spTree>
    <p:extLst>
      <p:ext uri="{BB962C8B-B14F-4D97-AF65-F5344CB8AC3E}">
        <p14:creationId xmlns:p14="http://schemas.microsoft.com/office/powerpoint/2010/main" val="2572292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él está la salvación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cruz nos muestra su amor</a:t>
            </a:r>
          </a:p>
        </p:txBody>
      </p:sp>
    </p:spTree>
    <p:extLst>
      <p:ext uri="{BB962C8B-B14F-4D97-AF65-F5344CB8AC3E}">
        <p14:creationId xmlns:p14="http://schemas.microsoft.com/office/powerpoint/2010/main" val="35085127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Venció la muerte con poder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Rey de reyes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nadie como él</a:t>
            </a:r>
          </a:p>
        </p:txBody>
      </p:sp>
    </p:spTree>
    <p:extLst>
      <p:ext uri="{BB962C8B-B14F-4D97-AF65-F5344CB8AC3E}">
        <p14:creationId xmlns:p14="http://schemas.microsoft.com/office/powerpoint/2010/main" val="231383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a adorar al que resucitó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luz del mundo que nos rescató</a:t>
            </a:r>
          </a:p>
        </p:txBody>
      </p:sp>
    </p:spTree>
    <p:extLst>
      <p:ext uri="{BB962C8B-B14F-4D97-AF65-F5344CB8AC3E}">
        <p14:creationId xmlns:p14="http://schemas.microsoft.com/office/powerpoint/2010/main" val="694386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Creador, su fama eterna es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6967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hay otro nombre igual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hay otro nombre igual</a:t>
            </a:r>
          </a:p>
        </p:txBody>
      </p:sp>
    </p:spTree>
    <p:extLst>
      <p:ext uri="{BB962C8B-B14F-4D97-AF65-F5344CB8AC3E}">
        <p14:creationId xmlns:p14="http://schemas.microsoft.com/office/powerpoint/2010/main" val="15301627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Cristo, nuestro Dios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20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vencedor que a la diestra está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Ante su trono montes caerán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8053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 nombre igual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 nombre igual</a:t>
            </a:r>
          </a:p>
        </p:txBody>
      </p:sp>
    </p:spTree>
    <p:extLst>
      <p:ext uri="{BB962C8B-B14F-4D97-AF65-F5344CB8AC3E}">
        <p14:creationId xmlns:p14="http://schemas.microsoft.com/office/powerpoint/2010/main" val="38903415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Cristo, nuestro Dios</a:t>
            </a:r>
          </a:p>
        </p:txBody>
      </p:sp>
    </p:spTree>
    <p:extLst>
      <p:ext uri="{BB962C8B-B14F-4D97-AF65-F5344CB8AC3E}">
        <p14:creationId xmlns:p14="http://schemas.microsoft.com/office/powerpoint/2010/main" val="6575412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tu poder se rompen cadenas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Cantarán el cielo y la tierra</a:t>
            </a:r>
          </a:p>
        </p:txBody>
      </p:sp>
    </p:spTree>
    <p:extLst>
      <p:ext uri="{BB962C8B-B14F-4D97-AF65-F5344CB8AC3E}">
        <p14:creationId xmlns:p14="http://schemas.microsoft.com/office/powerpoint/2010/main" val="12411260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Santo eres, Jesús</a:t>
            </a: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Santo es tu nombre, Cristo, Cristo, Cristo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3663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tu poder se rompen cadenas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Cantarán el cielo y la tierra</a:t>
            </a:r>
          </a:p>
        </p:txBody>
      </p:sp>
    </p:spTree>
    <p:extLst>
      <p:ext uri="{BB962C8B-B14F-4D97-AF65-F5344CB8AC3E}">
        <p14:creationId xmlns:p14="http://schemas.microsoft.com/office/powerpoint/2010/main" val="38076072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Santo eres, Jesús</a:t>
            </a: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Santo es tu nombre, Cristo, Cristo, Cristo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7557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a adorar al que resucitó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luz del mundo que nos rescató</a:t>
            </a:r>
          </a:p>
        </p:txBody>
      </p:sp>
    </p:spTree>
    <p:extLst>
      <p:ext uri="{BB962C8B-B14F-4D97-AF65-F5344CB8AC3E}">
        <p14:creationId xmlns:p14="http://schemas.microsoft.com/office/powerpoint/2010/main" val="3335946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Su voz, un eco sin final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hay otro nombre igual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hay otro nombre igual</a:t>
            </a:r>
          </a:p>
        </p:txBody>
      </p:sp>
    </p:spTree>
    <p:extLst>
      <p:ext uri="{BB962C8B-B14F-4D97-AF65-F5344CB8AC3E}">
        <p14:creationId xmlns:p14="http://schemas.microsoft.com/office/powerpoint/2010/main" val="35714176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Cristo, nuestro Dios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4665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vencedor que a la diestra está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Ante su trono montes caerán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302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 nombre igual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 nombre igual</a:t>
            </a:r>
          </a:p>
        </p:txBody>
      </p:sp>
    </p:spTree>
    <p:extLst>
      <p:ext uri="{BB962C8B-B14F-4D97-AF65-F5344CB8AC3E}">
        <p14:creationId xmlns:p14="http://schemas.microsoft.com/office/powerpoint/2010/main" val="18106973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Cristo, nuestro Dios</a:t>
            </a:r>
          </a:p>
        </p:txBody>
      </p:sp>
    </p:spTree>
    <p:extLst>
      <p:ext uri="{BB962C8B-B14F-4D97-AF65-F5344CB8AC3E}">
        <p14:creationId xmlns:p14="http://schemas.microsoft.com/office/powerpoint/2010/main" val="41973452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Todos proclamarán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</a:t>
            </a:r>
            <a:r>
              <a:rPr lang="es-ES" altLang="en-US" sz="4800">
                <a:solidFill>
                  <a:schemeClr val="bg1"/>
                </a:solidFill>
              </a:rPr>
              <a:t>o hay nadie como él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058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luz, radiante, más que el sol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amor y gracia derramó</a:t>
            </a:r>
          </a:p>
        </p:txBody>
      </p:sp>
    </p:spTree>
    <p:extLst>
      <p:ext uri="{BB962C8B-B14F-4D97-AF65-F5344CB8AC3E}">
        <p14:creationId xmlns:p14="http://schemas.microsoft.com/office/powerpoint/2010/main" val="2852856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él encuentro sanidad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siempre reinará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nadie como él</a:t>
            </a:r>
          </a:p>
        </p:txBody>
      </p:sp>
    </p:spTree>
    <p:extLst>
      <p:ext uri="{BB962C8B-B14F-4D97-AF65-F5344CB8AC3E}">
        <p14:creationId xmlns:p14="http://schemas.microsoft.com/office/powerpoint/2010/main" val="2500841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 a adorar al que resucitó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luz del mundo que nos rescató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15</TotalTime>
  <Words>289</Words>
  <Application>Microsoft Office PowerPoint</Application>
  <PresentationFormat>Panorámica</PresentationFormat>
  <Paragraphs>53</Paragraphs>
  <Slides>35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38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2022-03-13T20:35:32Z</dcterms:created>
  <dcterms:modified xsi:type="dcterms:W3CDTF">2022-04-25T15:51:43Z</dcterms:modified>
</cp:coreProperties>
</file>