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291" r:id="rId7"/>
    <p:sldId id="307" r:id="rId8"/>
    <p:sldId id="30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267" r:id="rId24"/>
  </p:sldIdLst>
  <p:sldSz cx="12192000" cy="6858000"/>
  <p:notesSz cx="6858000" cy="9144000"/>
  <p:embeddedFontLst>
    <p:embeddedFont>
      <p:font typeface="Lemon/Milk" panose="020B0603050302020204" pitchFamily="34" charset="0"/>
      <p:regular r:id="rId2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Todo lo que vive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</a:t>
            </a:r>
            <a:r>
              <a:rPr lang="es-ES" altLang="en-US" sz="4800">
                <a:solidFill>
                  <a:schemeClr val="bg1"/>
                </a:solidFill>
              </a:rPr>
              <a:t>labe el nombre del Señor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Toda criatura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e rinda a sus pies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45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 escuchar su voz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l universo clamará</a:t>
            </a:r>
          </a:p>
        </p:txBody>
      </p:sp>
    </p:spTree>
    <p:extLst>
      <p:ext uri="{BB962C8B-B14F-4D97-AF65-F5344CB8AC3E}">
        <p14:creationId xmlns:p14="http://schemas.microsoft.com/office/powerpoint/2010/main" val="2172767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hay otro nombre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omparado al gran Yo Soy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815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aunque polvo soy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lo que hay en mí confesaré</a:t>
            </a:r>
          </a:p>
        </p:txBody>
      </p:sp>
    </p:spTree>
    <p:extLst>
      <p:ext uri="{BB962C8B-B14F-4D97-AF65-F5344CB8AC3E}">
        <p14:creationId xmlns:p14="http://schemas.microsoft.com/office/powerpoint/2010/main" val="884574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cielo y tierra pasarán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Mas tu gran nombre es eterno</a:t>
            </a:r>
          </a:p>
        </p:txBody>
      </p:sp>
    </p:spTree>
    <p:extLst>
      <p:ext uri="{BB962C8B-B14F-4D97-AF65-F5344CB8AC3E}">
        <p14:creationId xmlns:p14="http://schemas.microsoft.com/office/powerpoint/2010/main" val="1877520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ser se postrará al oír tu nombre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santo nombre</a:t>
            </a:r>
          </a:p>
        </p:txBody>
      </p:sp>
    </p:spTree>
    <p:extLst>
      <p:ext uri="{BB962C8B-B14F-4D97-AF65-F5344CB8AC3E}">
        <p14:creationId xmlns:p14="http://schemas.microsoft.com/office/powerpoint/2010/main" val="19965715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Todo ser confesará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Bendito sea tu nombre, tu santo nombre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314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ser se postrará al oír tu nombre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santo nombre</a:t>
            </a:r>
          </a:p>
        </p:txBody>
      </p:sp>
    </p:spTree>
    <p:extLst>
      <p:ext uri="{BB962C8B-B14F-4D97-AF65-F5344CB8AC3E}">
        <p14:creationId xmlns:p14="http://schemas.microsoft.com/office/powerpoint/2010/main" val="40974334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Todo ser confesará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Bendito sea tu nombre, tu santo nombre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9672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aunque polvo soy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lo que hay en mí confesaré</a:t>
            </a:r>
          </a:p>
        </p:txBody>
      </p:sp>
    </p:spTree>
    <p:extLst>
      <p:ext uri="{BB962C8B-B14F-4D97-AF65-F5344CB8AC3E}">
        <p14:creationId xmlns:p14="http://schemas.microsoft.com/office/powerpoint/2010/main" val="2612450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Toda criatura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e rinda a sus pies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7813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cielo y tierra pasarán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Mas tu gran nombre es eterno</a:t>
            </a:r>
          </a:p>
        </p:txBody>
      </p:sp>
    </p:spTree>
    <p:extLst>
      <p:ext uri="{BB962C8B-B14F-4D97-AF65-F5344CB8AC3E}">
        <p14:creationId xmlns:p14="http://schemas.microsoft.com/office/powerpoint/2010/main" val="13125918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ser se postrará al oír tu nombre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santo nombre</a:t>
            </a:r>
          </a:p>
        </p:txBody>
      </p:sp>
    </p:spTree>
    <p:extLst>
      <p:ext uri="{BB962C8B-B14F-4D97-AF65-F5344CB8AC3E}">
        <p14:creationId xmlns:p14="http://schemas.microsoft.com/office/powerpoint/2010/main" val="10322287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Todo ser confesará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Bendito sea tu nombre, tu santo nombre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6776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 escuchar su voz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l universo clamará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hay otro nombre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omparado al gran Yo Soy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381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aunque polvo soy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lo que hay en mí confesaré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cielo y tierra pasarán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Mas tu gran nombre es eterno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ser se postrará al oír tu nombre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santo nombre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Todo ser confesará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Bendito sea tu nombre, tu santo nombre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Todo lo que vive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</a:t>
            </a:r>
            <a:r>
              <a:rPr lang="es-ES" altLang="en-US" sz="4800">
                <a:solidFill>
                  <a:schemeClr val="bg1"/>
                </a:solidFill>
              </a:rPr>
              <a:t>labe el nombre del Señor</a:t>
            </a:r>
          </a:p>
        </p:txBody>
      </p:sp>
    </p:spTree>
    <p:extLst>
      <p:ext uri="{BB962C8B-B14F-4D97-AF65-F5344CB8AC3E}">
        <p14:creationId xmlns:p14="http://schemas.microsoft.com/office/powerpoint/2010/main" val="2431503322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14</TotalTime>
  <Words>220</Words>
  <Application>Microsoft Office PowerPoint</Application>
  <PresentationFormat>Panorámica</PresentationFormat>
  <Paragraphs>44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2022-03-13T20:39:37Z</dcterms:created>
  <dcterms:modified xsi:type="dcterms:W3CDTF">2022-04-25T15:51:39Z</dcterms:modified>
</cp:coreProperties>
</file>