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Cristo hallo amigo y amante Salvador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Contaré, pues, cuanto ha hecho él por mí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En la casa de mi Padre, mansión de luz y paz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El creyente fiel con el ha de morar</a:t>
            </a:r>
          </a:p>
        </p:txBody>
      </p:sp>
    </p:spTree>
    <p:extLst>
      <p:ext uri="{BB962C8B-B14F-4D97-AF65-F5344CB8AC3E}">
        <p14:creationId xmlns:p14="http://schemas.microsoft.com/office/powerpoint/2010/main" val="212651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entrado en su gloria, pesar no sentiré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contemplaré su rostro siempre allí</a:t>
            </a:r>
          </a:p>
        </p:txBody>
      </p:sp>
    </p:spTree>
    <p:extLst>
      <p:ext uri="{BB962C8B-B14F-4D97-AF65-F5344CB8AC3E}">
        <p14:creationId xmlns:p14="http://schemas.microsoft.com/office/powerpoint/2010/main" val="669268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 los santos redimidos gozoso cantare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 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356285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Hallándome perdido e indigno pecador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Rescatome y hoy me guarda para sí</a:t>
            </a:r>
          </a:p>
        </p:txBody>
      </p:sp>
    </p:spTree>
    <p:extLst>
      <p:ext uri="{BB962C8B-B14F-4D97-AF65-F5344CB8AC3E}">
        <p14:creationId xmlns:p14="http://schemas.microsoft.com/office/powerpoint/2010/main" val="3938172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salva del pecado, me guarda de Satán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Promete estar conmigo siempre aquí</a:t>
            </a:r>
          </a:p>
        </p:txBody>
      </p:sp>
    </p:spTree>
    <p:extLst>
      <p:ext uri="{BB962C8B-B14F-4D97-AF65-F5344CB8AC3E}">
        <p14:creationId xmlns:p14="http://schemas.microsoft.com/office/powerpoint/2010/main" val="3543818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Consuela mi tristeza, me quita todo afán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 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51693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Jesús jamás me falta, jamás me dejara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Es mi fuerte y poderoso protector</a:t>
            </a:r>
          </a:p>
        </p:txBody>
      </p:sp>
    </p:spTree>
    <p:extLst>
      <p:ext uri="{BB962C8B-B14F-4D97-AF65-F5344CB8AC3E}">
        <p14:creationId xmlns:p14="http://schemas.microsoft.com/office/powerpoint/2010/main" val="503384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Del mundo hoy me aparto, de toda vanidad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Para consagrar la vida a mi Señor</a:t>
            </a:r>
          </a:p>
        </p:txBody>
      </p:sp>
    </p:spTree>
    <p:extLst>
      <p:ext uri="{BB962C8B-B14F-4D97-AF65-F5344CB8AC3E}">
        <p14:creationId xmlns:p14="http://schemas.microsoft.com/office/powerpoint/2010/main" val="1259831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Si el mundo me persigue, si sufro tentación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Confiando en el podré vencer aquí</a:t>
            </a:r>
          </a:p>
        </p:txBody>
      </p:sp>
    </p:spTree>
    <p:extLst>
      <p:ext uri="{BB962C8B-B14F-4D97-AF65-F5344CB8AC3E}">
        <p14:creationId xmlns:p14="http://schemas.microsoft.com/office/powerpoint/2010/main" val="358579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Segura es la victoria, y elevo mi canción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 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3927746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200">
                <a:solidFill>
                  <a:schemeClr val="bg1"/>
                </a:solidFill>
              </a:rPr>
              <a:t>Bien sé que Cristo en gloria muy pronto volverá</a:t>
            </a:r>
          </a:p>
          <a:p>
            <a:pPr algn="ctr" eaLnBrk="1" hangingPunct="1">
              <a:buFontTx/>
              <a:buNone/>
            </a:pPr>
            <a:r>
              <a:rPr lang="es-ES" altLang="en-US" sz="4200">
                <a:solidFill>
                  <a:schemeClr val="bg1"/>
                </a:solidFill>
              </a:rPr>
              <a:t>Y entretanto me prepara un bello hogar</a:t>
            </a:r>
          </a:p>
        </p:txBody>
      </p:sp>
    </p:spTree>
    <p:extLst>
      <p:ext uri="{BB962C8B-B14F-4D97-AF65-F5344CB8AC3E}">
        <p14:creationId xmlns:p14="http://schemas.microsoft.com/office/powerpoint/2010/main" val="3209732033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186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2022-03-13T20:42:01Z</dcterms:created>
  <dcterms:modified xsi:type="dcterms:W3CDTF">2022-04-25T15:51:34Z</dcterms:modified>
</cp:coreProperties>
</file>