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267" r:id="rId7"/>
  </p:sldIdLst>
  <p:sldSz cx="12192000" cy="6858000"/>
  <p:notesSz cx="6858000" cy="9144000"/>
  <p:embeddedFontLst>
    <p:embeddedFont>
      <p:font typeface="Lemon/Milk" panose="020B0603050302020204" pitchFamily="34" charset="0"/>
      <p:regular r:id="rId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Una esperanza que todos tenemos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 la venida del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Tenemos fe que solo Cristo imparte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Fe en sus promesas y en su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Muy cercano el tiempo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la humanidad jubilosa cantará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Aleluya, Cristo es Rey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Una esperanza que todos tenemos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la venida del Señor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49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2022-03-13T20:44:29Z</dcterms:created>
  <dcterms:modified xsi:type="dcterms:W3CDTF">2022-04-25T15:51:31Z</dcterms:modified>
</cp:coreProperties>
</file>