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08" r:id="rId9"/>
    <p:sldId id="309" r:id="rId10"/>
    <p:sldId id="310" r:id="rId11"/>
    <p:sldId id="319" r:id="rId12"/>
    <p:sldId id="311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267" r:id="rId32"/>
  </p:sldIdLst>
  <p:sldSz cx="12192000" cy="6858000"/>
  <p:notesSz cx="6858000" cy="9144000"/>
  <p:embeddedFontLst>
    <p:embeddedFont>
      <p:font typeface="Lemon/Milk" panose="020B0603050302020204" pitchFamily="34" charset="0"/>
      <p:regular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Aunque yo esté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el valle de la muerte y dolor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Puedo ver la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se acerca al que busca de ti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Gloriosa luz cual otra no hay</a:t>
            </a:r>
          </a:p>
        </p:txBody>
      </p:sp>
    </p:spTree>
    <p:extLst>
      <p:ext uri="{BB962C8B-B14F-4D97-AF65-F5344CB8AC3E}">
        <p14:creationId xmlns:p14="http://schemas.microsoft.com/office/powerpoint/2010/main" val="1688744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terminarán los problemas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Mientras llega el fin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Viviremos conociéndote a ti</a:t>
            </a:r>
          </a:p>
        </p:txBody>
      </p:sp>
    </p:spTree>
    <p:extLst>
      <p:ext uri="{BB962C8B-B14F-4D97-AF65-F5344CB8AC3E}">
        <p14:creationId xmlns:p14="http://schemas.microsoft.com/office/powerpoint/2010/main" val="3190836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no temeré del mal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mi Dios conmigo está</a:t>
            </a:r>
          </a:p>
        </p:txBody>
      </p:sp>
    </p:spTree>
    <p:extLst>
      <p:ext uri="{BB962C8B-B14F-4D97-AF65-F5344CB8AC3E}">
        <p14:creationId xmlns:p14="http://schemas.microsoft.com/office/powerpoint/2010/main" val="1983774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si Dios conmigo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¿De quién temeré?, ¿de quién temeré?</a:t>
            </a:r>
          </a:p>
        </p:txBody>
      </p:sp>
    </p:spTree>
    <p:extLst>
      <p:ext uri="{BB962C8B-B14F-4D97-AF65-F5344CB8AC3E}">
        <p14:creationId xmlns:p14="http://schemas.microsoft.com/office/powerpoint/2010/main" val="1979433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calma o la tormenta</a:t>
            </a:r>
          </a:p>
        </p:txBody>
      </p:sp>
    </p:spTree>
    <p:extLst>
      <p:ext uri="{BB962C8B-B14F-4D97-AF65-F5344CB8AC3E}">
        <p14:creationId xmlns:p14="http://schemas.microsoft.com/office/powerpoint/2010/main" val="3956615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 alto o en lo bajo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23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Dios, tu nunca me dejarás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109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Puedo ver la luz que se acerca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que busca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309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 me quita todo temor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251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terminarán los problemas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Mientras llega el fin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266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Voy a alabarte, voy a alabarte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Solo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1497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Puedo ver la luz que se acerca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que busca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495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terminarán los problemas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Mientras llega el fin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63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Voy a alabarte, voy a alabarte</a:t>
            </a:r>
          </a:p>
        </p:txBody>
      </p:sp>
    </p:spTree>
    <p:extLst>
      <p:ext uri="{BB962C8B-B14F-4D97-AF65-F5344CB8AC3E}">
        <p14:creationId xmlns:p14="http://schemas.microsoft.com/office/powerpoint/2010/main" val="23398528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calma o la tormenta</a:t>
            </a:r>
          </a:p>
        </p:txBody>
      </p:sp>
    </p:spTree>
    <p:extLst>
      <p:ext uri="{BB962C8B-B14F-4D97-AF65-F5344CB8AC3E}">
        <p14:creationId xmlns:p14="http://schemas.microsoft.com/office/powerpoint/2010/main" val="121087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 alto o en lo bajo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036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Dios, tu nunca me dejarás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565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calma o la tormenta</a:t>
            </a:r>
          </a:p>
        </p:txBody>
      </p:sp>
    </p:spTree>
    <p:extLst>
      <p:ext uri="{BB962C8B-B14F-4D97-AF65-F5344CB8AC3E}">
        <p14:creationId xmlns:p14="http://schemas.microsoft.com/office/powerpoint/2010/main" val="34433943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 alto o en lo bajo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6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si llego a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el centro de la tempestad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Dios, tu nunca me dejarás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284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dudaré porque estás aquí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40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no temeré del mal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mi Dios conmigo está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si Dios conmigo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¿De quién temeré?, ¿de quién temeré?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calma o la tormenta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 alto o en lo bajo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No, no, no me soltarás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Dios, tu nunca me dejarás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330</Words>
  <Application>Microsoft Office PowerPoint</Application>
  <PresentationFormat>Panorámica</PresentationFormat>
  <Paragraphs>55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2022-03-13T20:45:19Z</dcterms:created>
  <dcterms:modified xsi:type="dcterms:W3CDTF">2022-04-25T15:51:26Z</dcterms:modified>
</cp:coreProperties>
</file>