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7" r:id="rId13"/>
    <p:sldId id="318" r:id="rId14"/>
    <p:sldId id="319" r:id="rId15"/>
    <p:sldId id="320" r:id="rId16"/>
    <p:sldId id="315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Vengo ante ti postrado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 todo mi ser te quiero ver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fe te exaltaré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amor te exaltaré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ser te exaltaré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fe te exaltaré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amor te exaltaré</a:t>
            </a:r>
          </a:p>
        </p:txBody>
      </p:sp>
    </p:spTree>
    <p:extLst>
      <p:ext uri="{BB962C8B-B14F-4D97-AF65-F5344CB8AC3E}">
        <p14:creationId xmlns:p14="http://schemas.microsoft.com/office/powerpoint/2010/main" val="2818502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ser te exaltaré</a:t>
            </a:r>
          </a:p>
        </p:txBody>
      </p:sp>
    </p:spTree>
    <p:extLst>
      <p:ext uri="{BB962C8B-B14F-4D97-AF65-F5344CB8AC3E}">
        <p14:creationId xmlns:p14="http://schemas.microsoft.com/office/powerpoint/2010/main" val="825663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fe te exaltaré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amor te exaltaré</a:t>
            </a:r>
          </a:p>
        </p:txBody>
      </p:sp>
    </p:spTree>
    <p:extLst>
      <p:ext uri="{BB962C8B-B14F-4D97-AF65-F5344CB8AC3E}">
        <p14:creationId xmlns:p14="http://schemas.microsoft.com/office/powerpoint/2010/main" val="2027494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ser te exaltaré</a:t>
            </a:r>
          </a:p>
        </p:txBody>
      </p:sp>
    </p:spTree>
    <p:extLst>
      <p:ext uri="{BB962C8B-B14F-4D97-AF65-F5344CB8AC3E}">
        <p14:creationId xmlns:p14="http://schemas.microsoft.com/office/powerpoint/2010/main" val="332166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Clamé, me oíste, me viniste a rescatar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Tuyo soy,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pongo en tus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 de gracia, vengo en humildad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 presencia quiero estar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Clamé, me oíste, me viniste a rescatar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vida pongo en tus manos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Dios de gracia, vengo en humildad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tu presencia quiero estar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Clamé, me oíste, me viniste a rescatar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Clamé, me oíste, me viniste a rescatar.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145</Words>
  <Application>Microsoft Office PowerPoint</Application>
  <PresentationFormat>Panorámica</PresentationFormat>
  <Paragraphs>26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2022-03-13T20:48:33Z</dcterms:created>
  <dcterms:modified xsi:type="dcterms:W3CDTF">2022-04-25T15:51:22Z</dcterms:modified>
</cp:coreProperties>
</file>