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268" r:id="rId3"/>
    <p:sldId id="269" r:id="rId4"/>
    <p:sldId id="270" r:id="rId5"/>
    <p:sldId id="271" r:id="rId6"/>
    <p:sldId id="272" r:id="rId7"/>
    <p:sldId id="291" r:id="rId8"/>
    <p:sldId id="273" r:id="rId9"/>
    <p:sldId id="274" r:id="rId10"/>
    <p:sldId id="275" r:id="rId11"/>
    <p:sldId id="276" r:id="rId12"/>
    <p:sldId id="292" r:id="rId13"/>
    <p:sldId id="293" r:id="rId14"/>
    <p:sldId id="267" r:id="rId15"/>
  </p:sldIdLst>
  <p:sldSz cx="12192000" cy="6858000"/>
  <p:notesSz cx="6858000" cy="9144000"/>
  <p:embeddedFontLst>
    <p:embeddedFont>
      <p:font typeface="Lemon/Milk" panose="020B0603050302020204" pitchFamily="34" charset="0"/>
      <p:regular r:id="rId16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870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1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400">
                <a:solidFill>
                  <a:schemeClr val="bg1"/>
                </a:solidFill>
              </a:rPr>
              <a:t>Tu gloria irrumpió en medio de nuestro dolor</a:t>
            </a:r>
          </a:p>
          <a:p>
            <a:pPr algn="ctr" eaLnBrk="1" hangingPunct="1">
              <a:buFontTx/>
              <a:buNone/>
            </a:pPr>
            <a:r>
              <a:rPr lang="es-ES" altLang="en-US" sz="4400">
                <a:solidFill>
                  <a:schemeClr val="bg1"/>
                </a:solidFill>
              </a:rPr>
              <a:t>La oscuridad se disipó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400">
                <a:solidFill>
                  <a:schemeClr val="bg1"/>
                </a:solidFill>
              </a:rPr>
              <a:t>Aleluya, el cielo clamará</a:t>
            </a:r>
          </a:p>
          <a:p>
            <a:pPr algn="ctr" eaLnBrk="1" hangingPunct="1">
              <a:buFontTx/>
              <a:buNone/>
            </a:pPr>
            <a:r>
              <a:rPr lang="es-ES" altLang="en-US" sz="4400">
                <a:solidFill>
                  <a:schemeClr val="bg1"/>
                </a:solidFill>
              </a:rPr>
              <a:t>Canta santo por la eternidad</a:t>
            </a:r>
          </a:p>
        </p:txBody>
      </p:sp>
    </p:spTree>
    <p:extLst>
      <p:ext uri="{BB962C8B-B14F-4D97-AF65-F5344CB8AC3E}">
        <p14:creationId xmlns:p14="http://schemas.microsoft.com/office/powerpoint/2010/main" val="1365266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400">
                <a:solidFill>
                  <a:schemeClr val="bg1"/>
                </a:solidFill>
              </a:rPr>
              <a:t>Rey del cielo, tú conmigo estás</a:t>
            </a:r>
          </a:p>
          <a:p>
            <a:pPr algn="ctr" eaLnBrk="1" hangingPunct="1">
              <a:buFontTx/>
              <a:buNone/>
            </a:pPr>
            <a:r>
              <a:rPr lang="es-ES" altLang="en-US" sz="4400">
                <a:solidFill>
                  <a:schemeClr val="bg1"/>
                </a:solidFill>
              </a:rPr>
              <a:t>Rey del cielo, tú conmigo estás</a:t>
            </a:r>
          </a:p>
        </p:txBody>
      </p:sp>
    </p:spTree>
    <p:extLst>
      <p:ext uri="{BB962C8B-B14F-4D97-AF65-F5344CB8AC3E}">
        <p14:creationId xmlns:p14="http://schemas.microsoft.com/office/powerpoint/2010/main" val="449067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400">
                <a:solidFill>
                  <a:schemeClr val="bg1"/>
                </a:solidFill>
              </a:rPr>
              <a:t>Emanuel, aquí estás</a:t>
            </a:r>
          </a:p>
          <a:p>
            <a:pPr algn="ctr" eaLnBrk="1" hangingPunct="1">
              <a:buFontTx/>
              <a:buNone/>
            </a:pPr>
            <a:r>
              <a:rPr lang="es-ES" altLang="en-US" sz="4400">
                <a:solidFill>
                  <a:schemeClr val="bg1"/>
                </a:solidFill>
              </a:rPr>
              <a:t>Emanuel, Aleluya</a:t>
            </a:r>
          </a:p>
        </p:txBody>
      </p:sp>
    </p:spTree>
    <p:extLst>
      <p:ext uri="{BB962C8B-B14F-4D97-AF65-F5344CB8AC3E}">
        <p14:creationId xmlns:p14="http://schemas.microsoft.com/office/powerpoint/2010/main" val="27402051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400">
                <a:solidFill>
                  <a:schemeClr val="bg1"/>
                </a:solidFill>
              </a:rPr>
              <a:t>Emanuel, aquí estás</a:t>
            </a:r>
          </a:p>
          <a:p>
            <a:pPr algn="ctr" eaLnBrk="1" hangingPunct="1">
              <a:buFontTx/>
              <a:buNone/>
            </a:pPr>
            <a:r>
              <a:rPr lang="es-ES" altLang="en-US" sz="4400">
                <a:solidFill>
                  <a:schemeClr val="bg1"/>
                </a:solidFill>
              </a:rPr>
              <a:t>Emanuel, Aleluya</a:t>
            </a:r>
          </a:p>
        </p:txBody>
      </p:sp>
    </p:spTree>
    <p:extLst>
      <p:ext uri="{BB962C8B-B14F-4D97-AF65-F5344CB8AC3E}">
        <p14:creationId xmlns:p14="http://schemas.microsoft.com/office/powerpoint/2010/main" val="21304458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400">
                <a:solidFill>
                  <a:schemeClr val="bg1"/>
                </a:solidFill>
              </a:rPr>
              <a:t>En tu divinidad viniste como un hombre más</a:t>
            </a:r>
          </a:p>
          <a:p>
            <a:pPr algn="ctr" eaLnBrk="1" hangingPunct="1">
              <a:buFontTx/>
              <a:buNone/>
            </a:pPr>
            <a:r>
              <a:rPr lang="es-ES" altLang="en-US" sz="4400">
                <a:solidFill>
                  <a:schemeClr val="bg1"/>
                </a:solidFill>
              </a:rPr>
              <a:t>Un plan creaste para mí</a:t>
            </a:r>
          </a:p>
        </p:txBody>
      </p:sp>
    </p:spTree>
    <p:extLst>
      <p:ext uri="{BB962C8B-B14F-4D97-AF65-F5344CB8AC3E}">
        <p14:creationId xmlns:p14="http://schemas.microsoft.com/office/powerpoint/2010/main" val="41855553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400">
                <a:solidFill>
                  <a:schemeClr val="bg1"/>
                </a:solidFill>
              </a:rPr>
              <a:t>Emanuel, aquí estás</a:t>
            </a:r>
          </a:p>
          <a:p>
            <a:pPr algn="ctr" eaLnBrk="1" hangingPunct="1">
              <a:buFontTx/>
              <a:buNone/>
            </a:pPr>
            <a:r>
              <a:rPr lang="es-ES" altLang="en-US" sz="4400">
                <a:solidFill>
                  <a:schemeClr val="bg1"/>
                </a:solidFill>
              </a:rPr>
              <a:t>Emanuel, Aleluya</a:t>
            </a:r>
          </a:p>
        </p:txBody>
      </p:sp>
    </p:spTree>
    <p:extLst>
      <p:ext uri="{BB962C8B-B14F-4D97-AF65-F5344CB8AC3E}">
        <p14:creationId xmlns:p14="http://schemas.microsoft.com/office/powerpoint/2010/main" val="25101457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400">
                <a:solidFill>
                  <a:schemeClr val="bg1"/>
                </a:solidFill>
              </a:rPr>
              <a:t>Principio y final, presente en mi vida estás</a:t>
            </a:r>
          </a:p>
          <a:p>
            <a:pPr algn="ctr" eaLnBrk="1" hangingPunct="1">
              <a:buFontTx/>
              <a:buNone/>
            </a:pPr>
            <a:r>
              <a:rPr lang="es-ES" altLang="en-US" sz="4400">
                <a:solidFill>
                  <a:schemeClr val="bg1"/>
                </a:solidFill>
              </a:rPr>
              <a:t>Cambiaste todo lo que soy</a:t>
            </a:r>
          </a:p>
        </p:txBody>
      </p:sp>
    </p:spTree>
    <p:extLst>
      <p:ext uri="{BB962C8B-B14F-4D97-AF65-F5344CB8AC3E}">
        <p14:creationId xmlns:p14="http://schemas.microsoft.com/office/powerpoint/2010/main" val="40359693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400">
                <a:solidFill>
                  <a:schemeClr val="bg1"/>
                </a:solidFill>
              </a:rPr>
              <a:t>Mis ojos alzaré, mi esperanza eterna es</a:t>
            </a:r>
          </a:p>
          <a:p>
            <a:pPr algn="ctr" eaLnBrk="1" hangingPunct="1">
              <a:buFontTx/>
              <a:buNone/>
            </a:pPr>
            <a:r>
              <a:rPr lang="es-ES" altLang="en-US" sz="4400">
                <a:solidFill>
                  <a:schemeClr val="bg1"/>
                </a:solidFill>
              </a:rPr>
              <a:t>Un plan creaste para mí</a:t>
            </a:r>
          </a:p>
        </p:txBody>
      </p:sp>
    </p:spTree>
    <p:extLst>
      <p:ext uri="{BB962C8B-B14F-4D97-AF65-F5344CB8AC3E}">
        <p14:creationId xmlns:p14="http://schemas.microsoft.com/office/powerpoint/2010/main" val="9277403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400">
                <a:solidFill>
                  <a:schemeClr val="bg1"/>
                </a:solidFill>
              </a:rPr>
              <a:t>Emanuel, aquí estás</a:t>
            </a:r>
          </a:p>
          <a:p>
            <a:pPr algn="ctr" eaLnBrk="1" hangingPunct="1">
              <a:buFontTx/>
              <a:buNone/>
            </a:pPr>
            <a:r>
              <a:rPr lang="es-ES" altLang="en-US" sz="4400">
                <a:solidFill>
                  <a:schemeClr val="bg1"/>
                </a:solidFill>
              </a:rPr>
              <a:t>Emanuel, Aleluya</a:t>
            </a:r>
          </a:p>
        </p:txBody>
      </p:sp>
    </p:spTree>
    <p:extLst>
      <p:ext uri="{BB962C8B-B14F-4D97-AF65-F5344CB8AC3E}">
        <p14:creationId xmlns:p14="http://schemas.microsoft.com/office/powerpoint/2010/main" val="8704051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400">
                <a:solidFill>
                  <a:schemeClr val="bg1"/>
                </a:solidFill>
              </a:rPr>
              <a:t>Emanuel, aquí estás</a:t>
            </a:r>
          </a:p>
          <a:p>
            <a:pPr algn="ctr" eaLnBrk="1" hangingPunct="1">
              <a:buFontTx/>
              <a:buNone/>
            </a:pPr>
            <a:r>
              <a:rPr lang="es-ES" altLang="en-US" sz="4400">
                <a:solidFill>
                  <a:schemeClr val="bg1"/>
                </a:solidFill>
              </a:rPr>
              <a:t>Emanuel, Aleluya</a:t>
            </a:r>
          </a:p>
        </p:txBody>
      </p:sp>
    </p:spTree>
    <p:extLst>
      <p:ext uri="{BB962C8B-B14F-4D97-AF65-F5344CB8AC3E}">
        <p14:creationId xmlns:p14="http://schemas.microsoft.com/office/powerpoint/2010/main" val="38792183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400">
                <a:solidFill>
                  <a:schemeClr val="bg1"/>
                </a:solidFill>
              </a:rPr>
              <a:t>En silencio tu voz susurró</a:t>
            </a:r>
          </a:p>
          <a:p>
            <a:pPr algn="ctr" eaLnBrk="1" hangingPunct="1">
              <a:buFontTx/>
              <a:buNone/>
            </a:pPr>
            <a:r>
              <a:rPr lang="es-ES" altLang="en-US" sz="4400">
                <a:solidFill>
                  <a:schemeClr val="bg1"/>
                </a:solidFill>
              </a:rPr>
              <a:t>En la noche tu luz alumbró</a:t>
            </a:r>
          </a:p>
        </p:txBody>
      </p:sp>
    </p:spTree>
    <p:extLst>
      <p:ext uri="{BB962C8B-B14F-4D97-AF65-F5344CB8AC3E}">
        <p14:creationId xmlns:p14="http://schemas.microsoft.com/office/powerpoint/2010/main" val="38382357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400">
                <a:solidFill>
                  <a:schemeClr val="bg1"/>
                </a:solidFill>
              </a:rPr>
              <a:t>De la muerte tu amor me levantó</a:t>
            </a:r>
          </a:p>
          <a:p>
            <a:pPr algn="ctr" eaLnBrk="1" hangingPunct="1">
              <a:buFontTx/>
              <a:buNone/>
            </a:pPr>
            <a:r>
              <a:rPr lang="es-ES" altLang="en-US" sz="4400">
                <a:solidFill>
                  <a:schemeClr val="bg1"/>
                </a:solidFill>
              </a:rPr>
              <a:t>Rey del cielo, Dios de salvación</a:t>
            </a:r>
          </a:p>
        </p:txBody>
      </p:sp>
    </p:spTree>
    <p:extLst>
      <p:ext uri="{BB962C8B-B14F-4D97-AF65-F5344CB8AC3E}">
        <p14:creationId xmlns:p14="http://schemas.microsoft.com/office/powerpoint/2010/main" val="1015732987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11</TotalTime>
  <Words>136</Words>
  <Application>Microsoft Office PowerPoint</Application>
  <PresentationFormat>Panorámica</PresentationFormat>
  <Paragraphs>26</Paragraphs>
  <Slides>14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7" baseType="lpstr">
      <vt:lpstr>Arial</vt:lpstr>
      <vt:lpstr>Lemon/Milk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2022-03-13T20:50:39Z</dcterms:created>
  <dcterms:modified xsi:type="dcterms:W3CDTF">2022-04-25T15:51:17Z</dcterms:modified>
</cp:coreProperties>
</file>