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17" r:id="rId7"/>
    <p:sldId id="308" r:id="rId8"/>
    <p:sldId id="309" r:id="rId9"/>
    <p:sldId id="310" r:id="rId10"/>
    <p:sldId id="311" r:id="rId11"/>
    <p:sldId id="312" r:id="rId12"/>
    <p:sldId id="314" r:id="rId13"/>
    <p:sldId id="318" r:id="rId14"/>
    <p:sldId id="315" r:id="rId15"/>
    <p:sldId id="316" r:id="rId16"/>
    <p:sldId id="313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 sobre mí como lluvia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Haz las aguas subir en este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sobre mí como lluvia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las aguas subir en este lugar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Libera tu río sin medida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tú las aguas a agitar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Porque quiero nadar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nadar en tu río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beber de tus aguas</a:t>
            </a:r>
          </a:p>
        </p:txBody>
      </p:sp>
    </p:spTree>
    <p:extLst>
      <p:ext uri="{BB962C8B-B14F-4D97-AF65-F5344CB8AC3E}">
        <p14:creationId xmlns:p14="http://schemas.microsoft.com/office/powerpoint/2010/main" val="2626576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nadar en tu río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beber de tus aguas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los tobillos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las rodillas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los hombros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Pero hay aguas más profundas, yo sé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los tobillos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las rodillas</a:t>
            </a:r>
          </a:p>
        </p:txBody>
      </p:sp>
    </p:spTree>
    <p:extLst>
      <p:ext uri="{BB962C8B-B14F-4D97-AF65-F5344CB8AC3E}">
        <p14:creationId xmlns:p14="http://schemas.microsoft.com/office/powerpoint/2010/main" val="1281000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Existen aguas hasta los hombros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Pero hay aguas más profundas, yo sé</a:t>
            </a:r>
          </a:p>
        </p:txBody>
      </p:sp>
    </p:spTree>
    <p:extLst>
      <p:ext uri="{BB962C8B-B14F-4D97-AF65-F5344CB8AC3E}">
        <p14:creationId xmlns:p14="http://schemas.microsoft.com/office/powerpoint/2010/main" val="3006287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Libera tu río sin medida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 tú las aguas a agitar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sobre mí como lluvia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las aguas subir en este lugar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Libera tu río sin medida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tú las aguas a agitar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Porque quiero nadar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nadar en tu río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Quiero beber de tus aguas</a:t>
            </a:r>
          </a:p>
        </p:txBody>
      </p:sp>
    </p:spTree>
    <p:extLst>
      <p:ext uri="{BB962C8B-B14F-4D97-AF65-F5344CB8AC3E}">
        <p14:creationId xmlns:p14="http://schemas.microsoft.com/office/powerpoint/2010/main" val="265252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nadar en tu río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beber de tus aguas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 sobre mí como lluvia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Haz las aguas subir en este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Libera tu río sin medida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tú las aguas a agitar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12</TotalTime>
  <Words>184</Words>
  <Application>Microsoft Office PowerPoint</Application>
  <PresentationFormat>Panorámica</PresentationFormat>
  <Paragraphs>34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2022-03-13T20:52:45Z</dcterms:created>
  <dcterms:modified xsi:type="dcterms:W3CDTF">2022-04-25T15:51:12Z</dcterms:modified>
</cp:coreProperties>
</file>