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317" r:id="rId5"/>
    <p:sldId id="291" r:id="rId6"/>
    <p:sldId id="318" r:id="rId7"/>
    <p:sldId id="307" r:id="rId8"/>
    <p:sldId id="308" r:id="rId9"/>
    <p:sldId id="309" r:id="rId10"/>
    <p:sldId id="319" r:id="rId11"/>
    <p:sldId id="310" r:id="rId12"/>
    <p:sldId id="320" r:id="rId13"/>
    <p:sldId id="311" r:id="rId14"/>
    <p:sldId id="312" r:id="rId15"/>
    <p:sldId id="321" r:id="rId16"/>
    <p:sldId id="322" r:id="rId17"/>
    <p:sldId id="314" r:id="rId18"/>
    <p:sldId id="323" r:id="rId19"/>
    <p:sldId id="324" r:id="rId20"/>
    <p:sldId id="267" r:id="rId21"/>
  </p:sldIdLst>
  <p:sldSz cx="12192000" cy="6858000"/>
  <p:notesSz cx="6858000" cy="9144000"/>
  <p:embeddedFontLst>
    <p:embeddedFont>
      <p:font typeface="Lemon/Milk" panose="020B0603050302020204" pitchFamily="34" charset="0"/>
      <p:regular r:id="rId22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Un nuevo inicio nos ofreces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Los corazones a ti vuelven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Me cubrirás, cubrirás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</a:t>
            </a:r>
            <a:r>
              <a:rPr lang="es-ES" altLang="en-US" sz="4800">
                <a:solidFill>
                  <a:schemeClr val="bg1"/>
                </a:solidFill>
              </a:rPr>
              <a:t>on tu eterno amor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625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Tu amor no se rinde</a:t>
            </a:r>
          </a:p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Tu amor no se rinde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Tu amor no se rinde</a:t>
            </a:r>
          </a:p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Tu amor no se rinde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2911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Has abierto nuestros ojos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Caminamos en tu libertad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Sin cesar tu lucharás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Para salvar la humanidad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Has abierto nuestros ojos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Caminamos en tu libertad</a:t>
            </a:r>
          </a:p>
        </p:txBody>
      </p:sp>
    </p:spTree>
    <p:extLst>
      <p:ext uri="{BB962C8B-B14F-4D97-AF65-F5344CB8AC3E}">
        <p14:creationId xmlns:p14="http://schemas.microsoft.com/office/powerpoint/2010/main" val="1607996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Sin cesar tu lucharás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Para salvar la humanidad</a:t>
            </a:r>
          </a:p>
        </p:txBody>
      </p:sp>
    </p:spTree>
    <p:extLst>
      <p:ext uri="{BB962C8B-B14F-4D97-AF65-F5344CB8AC3E}">
        <p14:creationId xmlns:p14="http://schemas.microsoft.com/office/powerpoint/2010/main" val="33090471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Tu amor no se rinde</a:t>
            </a:r>
            <a:endParaRPr lang="es-ES" altLang="en-US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Tu amor no se rinde. Tu amor no se rinde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Tu amor no se rinde</a:t>
            </a:r>
            <a:endParaRPr lang="es-ES" altLang="en-US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Tu amor no se rinde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6934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Tu amor no se rinde</a:t>
            </a:r>
            <a:endParaRPr lang="es-ES" altLang="en-US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Tu amor no se rinde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528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redención es persistente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Constante amor, constante amor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Me llevarás, llevarás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tus brazos, Dios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Me cubrirás, cubrirás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tu eterno amor</a:t>
            </a:r>
          </a:p>
        </p:txBody>
      </p:sp>
    </p:spTree>
    <p:extLst>
      <p:ext uri="{BB962C8B-B14F-4D97-AF65-F5344CB8AC3E}">
        <p14:creationId xmlns:p14="http://schemas.microsoft.com/office/powerpoint/2010/main" val="2523308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Tu amor no se rinde</a:t>
            </a:r>
          </a:p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Tu amor no se rinde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Tu amor no se rinde</a:t>
            </a:r>
          </a:p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Tu amor no se rinde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45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 oscuridad hemos dejado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por tu luz somos guiados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esperanza encontramos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Constante amor, constante amor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Me llevarás, llevarás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</a:t>
            </a:r>
            <a:r>
              <a:rPr lang="es-ES" altLang="en-US" sz="4800">
                <a:solidFill>
                  <a:schemeClr val="bg1"/>
                </a:solidFill>
              </a:rPr>
              <a:t>n tus brazos, Dios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12</TotalTime>
  <Words>179</Words>
  <Application>Microsoft Office PowerPoint</Application>
  <PresentationFormat>Panorámica</PresentationFormat>
  <Paragraphs>38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3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2022-03-13T20:55:37Z</dcterms:created>
  <dcterms:modified xsi:type="dcterms:W3CDTF">2022-04-25T15:51:07Z</dcterms:modified>
</cp:coreProperties>
</file>