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267" r:id="rId30"/>
  </p:sldIdLst>
  <p:sldSz cx="12192000" cy="6858000"/>
  <p:notesSz cx="6858000" cy="9144000"/>
  <p:embeddedFontLst>
    <p:embeddedFont>
      <p:font typeface="Lemon/Milk" panose="020B0603050302020204" pitchFamily="34" charset="0"/>
      <p:regular r:id="rId3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Mejor es un día en la casa de Dios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mil años lejos de él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eso le anhela mi corazón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Anhela de su compañía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Anhela de su compañía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conmigo a la casa de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Celebraremos juntos su amor</a:t>
            </a:r>
          </a:p>
        </p:txBody>
      </p:sp>
    </p:spTree>
    <p:extLst>
      <p:ext uri="{BB962C8B-B14F-4D97-AF65-F5344CB8AC3E}">
        <p14:creationId xmlns:p14="http://schemas.microsoft.com/office/powerpoint/2010/main" val="2199687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Haremos fiesta en honor</a:t>
            </a:r>
            <a:br>
              <a:rPr lang="es-ES" altLang="en-US">
                <a:solidFill>
                  <a:schemeClr val="bg1"/>
                </a:solidFill>
              </a:rPr>
            </a:br>
            <a:r>
              <a:rPr lang="es-ES" altLang="en-US">
                <a:solidFill>
                  <a:schemeClr val="bg1"/>
                </a:solidFill>
              </a:rPr>
              <a:t>De aquel que nos amó</a:t>
            </a:r>
          </a:p>
        </p:txBody>
      </p:sp>
    </p:spTree>
    <p:extLst>
      <p:ext uri="{BB962C8B-B14F-4D97-AF65-F5344CB8AC3E}">
        <p14:creationId xmlns:p14="http://schemas.microsoft.com/office/powerpoint/2010/main" val="92500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Estando aquí, en la casa de Dios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Alegraremos su corazón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420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Le brindaremos ofrendas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 obediencia y amor</a:t>
            </a:r>
          </a:p>
        </p:txBody>
      </p:sp>
    </p:spTree>
    <p:extLst>
      <p:ext uri="{BB962C8B-B14F-4D97-AF65-F5344CB8AC3E}">
        <p14:creationId xmlns:p14="http://schemas.microsoft.com/office/powerpoint/2010/main" val="742417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conmigo a la casa de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Celebraremos juntos su amor</a:t>
            </a:r>
          </a:p>
        </p:txBody>
      </p:sp>
    </p:spTree>
    <p:extLst>
      <p:ext uri="{BB962C8B-B14F-4D97-AF65-F5344CB8AC3E}">
        <p14:creationId xmlns:p14="http://schemas.microsoft.com/office/powerpoint/2010/main" val="3815969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Haremos fiesta en honor</a:t>
            </a:r>
            <a:br>
              <a:rPr lang="es-ES" altLang="en-US">
                <a:solidFill>
                  <a:schemeClr val="bg1"/>
                </a:solidFill>
              </a:rPr>
            </a:br>
            <a:r>
              <a:rPr lang="es-ES" altLang="en-US">
                <a:solidFill>
                  <a:schemeClr val="bg1"/>
                </a:solidFill>
              </a:rPr>
              <a:t>De aquel que nos amó</a:t>
            </a:r>
          </a:p>
        </p:txBody>
      </p:sp>
    </p:spTree>
    <p:extLst>
      <p:ext uri="{BB962C8B-B14F-4D97-AF65-F5344CB8AC3E}">
        <p14:creationId xmlns:p14="http://schemas.microsoft.com/office/powerpoint/2010/main" val="9061808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Estando aquí, en la casa de Dios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Alegraremos su corazón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3282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Le brindaremos ofrendas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 obediencia y amor</a:t>
            </a:r>
          </a:p>
        </p:txBody>
      </p:sp>
    </p:spTree>
    <p:extLst>
      <p:ext uri="{BB962C8B-B14F-4D97-AF65-F5344CB8AC3E}">
        <p14:creationId xmlns:p14="http://schemas.microsoft.com/office/powerpoint/2010/main" val="195529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Prefiero un rincón en la casa de Dios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todo el palacio de un rey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la casa de Dios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la casa de Dios</a:t>
            </a:r>
          </a:p>
        </p:txBody>
      </p:sp>
    </p:spTree>
    <p:extLst>
      <p:ext uri="{BB962C8B-B14F-4D97-AF65-F5344CB8AC3E}">
        <p14:creationId xmlns:p14="http://schemas.microsoft.com/office/powerpoint/2010/main" val="17840837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la casa de Dios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la casa de Dios</a:t>
            </a:r>
          </a:p>
        </p:txBody>
      </p:sp>
    </p:spTree>
    <p:extLst>
      <p:ext uri="{BB962C8B-B14F-4D97-AF65-F5344CB8AC3E}">
        <p14:creationId xmlns:p14="http://schemas.microsoft.com/office/powerpoint/2010/main" val="33178898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conmigo a la casa de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Celebraremos juntos su amor</a:t>
            </a:r>
          </a:p>
        </p:txBody>
      </p:sp>
    </p:spTree>
    <p:extLst>
      <p:ext uri="{BB962C8B-B14F-4D97-AF65-F5344CB8AC3E}">
        <p14:creationId xmlns:p14="http://schemas.microsoft.com/office/powerpoint/2010/main" val="9037734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Haremos fiesta en honor</a:t>
            </a:r>
            <a:br>
              <a:rPr lang="es-ES" altLang="en-US">
                <a:solidFill>
                  <a:schemeClr val="bg1"/>
                </a:solidFill>
              </a:rPr>
            </a:br>
            <a:r>
              <a:rPr lang="es-ES" altLang="en-US">
                <a:solidFill>
                  <a:schemeClr val="bg1"/>
                </a:solidFill>
              </a:rPr>
              <a:t>De aquel que nos amó</a:t>
            </a:r>
          </a:p>
        </p:txBody>
      </p:sp>
    </p:spTree>
    <p:extLst>
      <p:ext uri="{BB962C8B-B14F-4D97-AF65-F5344CB8AC3E}">
        <p14:creationId xmlns:p14="http://schemas.microsoft.com/office/powerpoint/2010/main" val="26630650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Estando aquí, en la casa de Dios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Alegraremos su corazón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1021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Le brindaremos ofrendas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 obediencia y amor</a:t>
            </a:r>
          </a:p>
        </p:txBody>
      </p:sp>
    </p:spTree>
    <p:extLst>
      <p:ext uri="{BB962C8B-B14F-4D97-AF65-F5344CB8AC3E}">
        <p14:creationId xmlns:p14="http://schemas.microsoft.com/office/powerpoint/2010/main" val="22969112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la casa de Dios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la casa de Dios</a:t>
            </a:r>
          </a:p>
        </p:txBody>
      </p:sp>
    </p:spTree>
    <p:extLst>
      <p:ext uri="{BB962C8B-B14F-4D97-AF65-F5344CB8AC3E}">
        <p14:creationId xmlns:p14="http://schemas.microsoft.com/office/powerpoint/2010/main" val="5227177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la casa de Dios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la casa de Dios</a:t>
            </a:r>
          </a:p>
        </p:txBody>
      </p:sp>
    </p:spTree>
    <p:extLst>
      <p:ext uri="{BB962C8B-B14F-4D97-AF65-F5344CB8AC3E}">
        <p14:creationId xmlns:p14="http://schemas.microsoft.com/office/powerpoint/2010/main" val="14031425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la casa de Dios</a:t>
            </a:r>
          </a:p>
        </p:txBody>
      </p:sp>
    </p:spTree>
    <p:extLst>
      <p:ext uri="{BB962C8B-B14F-4D97-AF65-F5344CB8AC3E}">
        <p14:creationId xmlns:p14="http://schemas.microsoft.com/office/powerpoint/2010/main" val="23726876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todo el palacio de un rey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conmigo a la casa de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Celebraremos juntos su amor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Haremos fiesta en honor</a:t>
            </a:r>
            <a:br>
              <a:rPr lang="es-ES" altLang="en-US">
                <a:solidFill>
                  <a:schemeClr val="bg1"/>
                </a:solidFill>
              </a:rPr>
            </a:br>
            <a:r>
              <a:rPr lang="es-ES" altLang="en-US">
                <a:solidFill>
                  <a:schemeClr val="bg1"/>
                </a:solidFill>
              </a:rPr>
              <a:t>De aquel que nos amó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Estando aquí, en la casa de Dios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Alegraremos su corazón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Le brindaremos ofrendas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 obediencia y amor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la casa de Dios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Arde mi alma, arde de amor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aquel que me dio la vida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11</TotalTime>
  <Words>271</Words>
  <Application>Microsoft Office PowerPoint</Application>
  <PresentationFormat>Panorámica</PresentationFormat>
  <Paragraphs>48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2022-03-13T20:58:04Z</dcterms:created>
  <dcterms:modified xsi:type="dcterms:W3CDTF">2022-04-25T15:51:03Z</dcterms:modified>
</cp:coreProperties>
</file>