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21" r:id="rId10"/>
    <p:sldId id="322" r:id="rId11"/>
    <p:sldId id="323" r:id="rId12"/>
    <p:sldId id="324" r:id="rId13"/>
    <p:sldId id="307" r:id="rId14"/>
    <p:sldId id="325" r:id="rId15"/>
    <p:sldId id="308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267" r:id="rId32"/>
  </p:sldIdLst>
  <p:sldSz cx="12192000" cy="6858000"/>
  <p:notesSz cx="6858000" cy="9144000"/>
  <p:embeddedFontLst>
    <p:embeddedFont>
      <p:font typeface="Lemon/Milk" panose="020B0603050302020204" pitchFamily="34" charset="0"/>
      <p:regular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Aquí estoy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</a:t>
            </a:r>
            <a:r>
              <a:rPr lang="es-ES" altLang="en-US" sz="4800">
                <a:solidFill>
                  <a:schemeClr val="bg1"/>
                </a:solidFill>
              </a:rPr>
              <a:t>endido por tu majestad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3553066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cambia al habitar</a:t>
            </a:r>
          </a:p>
        </p:txBody>
      </p:sp>
    </p:spTree>
    <p:extLst>
      <p:ext uri="{BB962C8B-B14F-4D97-AF65-F5344CB8AC3E}">
        <p14:creationId xmlns:p14="http://schemas.microsoft.com/office/powerpoint/2010/main" val="1414485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presencia de tu majestad</a:t>
            </a:r>
          </a:p>
        </p:txBody>
      </p:sp>
    </p:spTree>
    <p:extLst>
      <p:ext uri="{BB962C8B-B14F-4D97-AF65-F5344CB8AC3E}">
        <p14:creationId xmlns:p14="http://schemas.microsoft.com/office/powerpoint/2010/main" val="580652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Aquí estoy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Rendido por tu amor que me das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perdón me hace perdonar</a:t>
            </a:r>
          </a:p>
        </p:txBody>
      </p:sp>
    </p:spTree>
    <p:extLst>
      <p:ext uri="{BB962C8B-B14F-4D97-AF65-F5344CB8AC3E}">
        <p14:creationId xmlns:p14="http://schemas.microsoft.com/office/powerpoint/2010/main" val="720104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Aquí estoy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é que tu deseo soy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Santo por tu gloria y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958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Encontré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más inmenso amor por mí</a:t>
            </a:r>
          </a:p>
        </p:txBody>
      </p:sp>
    </p:spTree>
    <p:extLst>
      <p:ext uri="{BB962C8B-B14F-4D97-AF65-F5344CB8AC3E}">
        <p14:creationId xmlns:p14="http://schemas.microsoft.com/office/powerpoint/2010/main" val="44342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vida entregaste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gran sacrificio</a:t>
            </a:r>
          </a:p>
        </p:txBody>
      </p:sp>
    </p:spTree>
    <p:extLst>
      <p:ext uri="{BB962C8B-B14F-4D97-AF65-F5344CB8AC3E}">
        <p14:creationId xmlns:p14="http://schemas.microsoft.com/office/powerpoint/2010/main" val="1261660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1905472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ubierto por tu gracia,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93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gracia me encontró tal cual soy</a:t>
            </a:r>
          </a:p>
        </p:txBody>
      </p:sp>
    </p:spTree>
    <p:extLst>
      <p:ext uri="{BB962C8B-B14F-4D97-AF65-F5344CB8AC3E}">
        <p14:creationId xmlns:p14="http://schemas.microsoft.com/office/powerpoint/2010/main" val="630521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era nada y tú me diste valor</a:t>
            </a:r>
          </a:p>
        </p:txBody>
      </p:sp>
    </p:spTree>
    <p:extLst>
      <p:ext uri="{BB962C8B-B14F-4D97-AF65-F5344CB8AC3E}">
        <p14:creationId xmlns:p14="http://schemas.microsoft.com/office/powerpoint/2010/main" val="230904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584886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cambia al habitar</a:t>
            </a:r>
          </a:p>
        </p:txBody>
      </p:sp>
    </p:spTree>
    <p:extLst>
      <p:ext uri="{BB962C8B-B14F-4D97-AF65-F5344CB8AC3E}">
        <p14:creationId xmlns:p14="http://schemas.microsoft.com/office/powerpoint/2010/main" val="3607895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presencia de tu majestad</a:t>
            </a:r>
          </a:p>
        </p:txBody>
      </p:sp>
    </p:spTree>
    <p:extLst>
      <p:ext uri="{BB962C8B-B14F-4D97-AF65-F5344CB8AC3E}">
        <p14:creationId xmlns:p14="http://schemas.microsoft.com/office/powerpoint/2010/main" val="3610582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20780131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gracia me encontró tal cual soy</a:t>
            </a:r>
          </a:p>
        </p:txBody>
      </p:sp>
    </p:spTree>
    <p:extLst>
      <p:ext uri="{BB962C8B-B14F-4D97-AF65-F5344CB8AC3E}">
        <p14:creationId xmlns:p14="http://schemas.microsoft.com/office/powerpoint/2010/main" val="4222488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era nada y tú me diste valor</a:t>
            </a:r>
          </a:p>
        </p:txBody>
      </p:sp>
    </p:spTree>
    <p:extLst>
      <p:ext uri="{BB962C8B-B14F-4D97-AF65-F5344CB8AC3E}">
        <p14:creationId xmlns:p14="http://schemas.microsoft.com/office/powerpoint/2010/main" val="3329622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29303368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me cambia al habitar</a:t>
            </a:r>
          </a:p>
        </p:txBody>
      </p:sp>
    </p:spTree>
    <p:extLst>
      <p:ext uri="{BB962C8B-B14F-4D97-AF65-F5344CB8AC3E}">
        <p14:creationId xmlns:p14="http://schemas.microsoft.com/office/powerpoint/2010/main" val="94115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Aquí estoy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abiendo que soy un pecador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presencia de tu majestad</a:t>
            </a:r>
          </a:p>
        </p:txBody>
      </p:sp>
    </p:spTree>
    <p:extLst>
      <p:ext uri="{BB962C8B-B14F-4D97-AF65-F5344CB8AC3E}">
        <p14:creationId xmlns:p14="http://schemas.microsoft.com/office/powerpoint/2010/main" val="805317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Cubierto por tu sangre,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55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Encontré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más inmenso amor por mí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vida entregaste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gran sacrificio</a:t>
            </a:r>
          </a:p>
        </p:txBody>
      </p:sp>
    </p:spTree>
    <p:extLst>
      <p:ext uri="{BB962C8B-B14F-4D97-AF65-F5344CB8AC3E}">
        <p14:creationId xmlns:p14="http://schemas.microsoft.com/office/powerpoint/2010/main" val="150928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gracia me encontró tal cual soy</a:t>
            </a:r>
          </a:p>
        </p:txBody>
      </p:sp>
    </p:spTree>
    <p:extLst>
      <p:ext uri="{BB962C8B-B14F-4D97-AF65-F5344CB8AC3E}">
        <p14:creationId xmlns:p14="http://schemas.microsoft.com/office/powerpoint/2010/main" val="318224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era nada y tú me diste valor</a:t>
            </a:r>
          </a:p>
        </p:txBody>
      </p:sp>
    </p:spTree>
    <p:extLst>
      <p:ext uri="{BB962C8B-B14F-4D97-AF65-F5344CB8AC3E}">
        <p14:creationId xmlns:p14="http://schemas.microsoft.com/office/powerpoint/2010/main" val="2161535483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32</TotalTime>
  <Words>170</Words>
  <Application>Microsoft Office PowerPoint</Application>
  <PresentationFormat>Panorámica</PresentationFormat>
  <Paragraphs>44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2022-03-14T18:21:23Z</dcterms:created>
  <dcterms:modified xsi:type="dcterms:W3CDTF">2022-04-25T15:50:59Z</dcterms:modified>
</cp:coreProperties>
</file>