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4" r:id="rId12"/>
    <p:sldId id="315" r:id="rId13"/>
    <p:sldId id="316" r:id="rId14"/>
    <p:sldId id="317" r:id="rId15"/>
    <p:sldId id="318" r:id="rId16"/>
    <p:sldId id="319" r:id="rId17"/>
    <p:sldId id="320" r:id="rId18"/>
    <p:sldId id="321" r:id="rId19"/>
    <p:sldId id="322" r:id="rId20"/>
    <p:sldId id="323" r:id="rId21"/>
    <p:sldId id="267" r:id="rId22"/>
  </p:sldIdLst>
  <p:sldSz cx="12192000" cy="6858000"/>
  <p:notesSz cx="6858000" cy="9144000"/>
  <p:embeddedFontLst>
    <p:embeddedFont>
      <p:font typeface="Lemon/Milk" panose="020B0603050302020204" pitchFamily="34" charset="0"/>
      <p:regular r:id="rId2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Roto estaba mi corazón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Pero tu mano me rescató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Mis cadenas Jesús rompió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Con su mano me rescató</a:t>
            </a: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Este mundo terminará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seguiré hasta el final</a:t>
            </a: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Haz en mí, Dios, tu voluntad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Venga tu reino a este lugar</a:t>
            </a:r>
          </a:p>
        </p:txBody>
      </p:sp>
    </p:spTree>
    <p:extLst>
      <p:ext uri="{BB962C8B-B14F-4D97-AF65-F5344CB8AC3E}">
        <p14:creationId xmlns:p14="http://schemas.microsoft.com/office/powerpoint/2010/main" val="1291740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ti, en ti, en ti soy libre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exaltado, sé exaltado</a:t>
            </a:r>
          </a:p>
        </p:txBody>
      </p:sp>
    </p:spTree>
    <p:extLst>
      <p:ext uri="{BB962C8B-B14F-4D97-AF65-F5344CB8AC3E}">
        <p14:creationId xmlns:p14="http://schemas.microsoft.com/office/powerpoint/2010/main" val="15001496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amor, tu amor, tu amor no se acaba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Oh, oh, oh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579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vivo estás en mí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nadie en tu lugar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5506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necesito Dios, eres mi libertad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 oh oh oh oh</a:t>
            </a:r>
          </a:p>
        </p:txBody>
      </p:sp>
    </p:spTree>
    <p:extLst>
      <p:ext uri="{BB962C8B-B14F-4D97-AF65-F5344CB8AC3E}">
        <p14:creationId xmlns:p14="http://schemas.microsoft.com/office/powerpoint/2010/main" val="16471856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ti, en ti, en ti soy libre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exaltado, sé exaltado</a:t>
            </a:r>
          </a:p>
        </p:txBody>
      </p:sp>
    </p:spTree>
    <p:extLst>
      <p:ext uri="{BB962C8B-B14F-4D97-AF65-F5344CB8AC3E}">
        <p14:creationId xmlns:p14="http://schemas.microsoft.com/office/powerpoint/2010/main" val="4205802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amor, tu amor, tu amor no se acaba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Oh, oh, oh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0015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vivo estás en mí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nadie en tu lugar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426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Del polvo yo volví a nacer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L</a:t>
            </a:r>
            <a:r>
              <a:rPr lang="es-ES" altLang="en-US" sz="4800">
                <a:solidFill>
                  <a:schemeClr val="bg1"/>
                </a:solidFill>
              </a:rPr>
              <a:t>a salvación en ti encontré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necesito Dios, eres mi libertad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 oh oh oh oh</a:t>
            </a:r>
          </a:p>
        </p:txBody>
      </p:sp>
    </p:spTree>
    <p:extLst>
      <p:ext uri="{BB962C8B-B14F-4D97-AF65-F5344CB8AC3E}">
        <p14:creationId xmlns:p14="http://schemas.microsoft.com/office/powerpoint/2010/main" val="38006488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no puedo expresar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seguiré por la eternidad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tu gracia caminaré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libertad siempre viviré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ti, en ti, en ti soy libre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Sé exaltado, sé exaltado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amor, tu amor, tu amor no se acaba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Oh, oh, oh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Tú vivo estás en mí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nadie en tu lugar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Te necesito Dios, eres mi libertad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Oh oh oh oh oh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pasar por la oscuridad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Su luz siempre me guiará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13</TotalTime>
  <Words>241</Words>
  <Application>Microsoft Office PowerPoint</Application>
  <PresentationFormat>Panorámica</PresentationFormat>
  <Paragraphs>40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2022-03-14T18:42:50Z</dcterms:created>
  <dcterms:modified xsi:type="dcterms:W3CDTF">2022-04-25T15:50:56Z</dcterms:modified>
</cp:coreProperties>
</file>