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19" r:id="rId9"/>
    <p:sldId id="308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ven, pues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ndas roto y cansado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Llévanos al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lévanos al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2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lleno de gracia y amor</a:t>
            </a:r>
          </a:p>
        </p:txBody>
      </p:sp>
    </p:spTree>
    <p:extLst>
      <p:ext uri="{BB962C8B-B14F-4D97-AF65-F5344CB8AC3E}">
        <p14:creationId xmlns:p14="http://schemas.microsoft.com/office/powerpoint/2010/main" val="2364303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2720322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Fijo mi vista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Contemplo tu grandeza, eres santo</a:t>
            </a:r>
          </a:p>
        </p:txBody>
      </p:sp>
    </p:spTree>
    <p:extLst>
      <p:ext uri="{BB962C8B-B14F-4D97-AF65-F5344CB8AC3E}">
        <p14:creationId xmlns:p14="http://schemas.microsoft.com/office/powerpoint/2010/main" val="3004935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Fijo mi vista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Contemplo tu grandeza, eres santo</a:t>
            </a:r>
          </a:p>
        </p:txBody>
      </p:sp>
    </p:spTree>
    <p:extLst>
      <p:ext uri="{BB962C8B-B14F-4D97-AF65-F5344CB8AC3E}">
        <p14:creationId xmlns:p14="http://schemas.microsoft.com/office/powerpoint/2010/main" val="2053592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Fijo mi vista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Contemplo tu grandeza, eres santo</a:t>
            </a:r>
          </a:p>
        </p:txBody>
      </p:sp>
    </p:spTree>
    <p:extLst>
      <p:ext uri="{BB962C8B-B14F-4D97-AF65-F5344CB8AC3E}">
        <p14:creationId xmlns:p14="http://schemas.microsoft.com/office/powerpoint/2010/main" val="342771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Fijo mi vista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Contemplo tu grandeza, eres santo</a:t>
            </a:r>
          </a:p>
        </p:txBody>
      </p:sp>
    </p:spTree>
    <p:extLst>
      <p:ext uri="{BB962C8B-B14F-4D97-AF65-F5344CB8AC3E}">
        <p14:creationId xmlns:p14="http://schemas.microsoft.com/office/powerpoint/2010/main" val="4173573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lleno de gracia y amor</a:t>
            </a:r>
          </a:p>
        </p:txBody>
      </p:sp>
    </p:spTree>
    <p:extLst>
      <p:ext uri="{BB962C8B-B14F-4D97-AF65-F5344CB8AC3E}">
        <p14:creationId xmlns:p14="http://schemas.microsoft.com/office/powerpoint/2010/main" val="4017413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3668662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lleno de gracia y amor</a:t>
            </a:r>
          </a:p>
        </p:txBody>
      </p:sp>
    </p:spTree>
    <p:extLst>
      <p:ext uri="{BB962C8B-B14F-4D97-AF65-F5344CB8AC3E}">
        <p14:creationId xmlns:p14="http://schemas.microsoft.com/office/powerpoint/2010/main" val="370055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Estás sin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leno de oscuridad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696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4550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Su luz verás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l mirar a lo alto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Hay vida y libertad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Hay vida y libertad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41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lleno de gracia y amor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ven,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la luz en la noche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voz trae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Palabra es amor</a:t>
            </a:r>
          </a:p>
        </p:txBody>
      </p:sp>
    </p:spTree>
    <p:extLst>
      <p:ext uri="{BB962C8B-B14F-4D97-AF65-F5344CB8AC3E}">
        <p14:creationId xmlns:p14="http://schemas.microsoft.com/office/powerpoint/2010/main" val="359402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 fe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lamamos tu nombre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200</Words>
  <Application>Microsoft Office PowerPoint</Application>
  <PresentationFormat>Panorámica</PresentationFormat>
  <Paragraphs>40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2022-03-14T18:45:43Z</dcterms:created>
  <dcterms:modified xsi:type="dcterms:W3CDTF">2022-04-25T15:50:52Z</dcterms:modified>
</cp:coreProperties>
</file>