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267" r:id="rId24"/>
  </p:sldIdLst>
  <p:sldSz cx="12192000" cy="6858000"/>
  <p:notesSz cx="6858000" cy="9144000"/>
  <p:embeddedFontLst>
    <p:embeddedFont>
      <p:font typeface="Lemon/Milk" panose="020B0603050302020204" pitchFamily="34" charset="0"/>
      <p:regular r:id="rId2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viento está llamándonos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 despertar a su amor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esperamos,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nuestra fuerza, somos tu iglesia</a:t>
            </a:r>
          </a:p>
        </p:txBody>
      </p:sp>
    </p:spTree>
    <p:extLst>
      <p:ext uri="{BB962C8B-B14F-4D97-AF65-F5344CB8AC3E}">
        <p14:creationId xmlns:p14="http://schemas.microsoft.com/office/powerpoint/2010/main" val="1658972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tú la piedra angular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Contra ti nada prevalecerá</a:t>
            </a:r>
          </a:p>
        </p:txBody>
      </p:sp>
    </p:spTree>
    <p:extLst>
      <p:ext uri="{BB962C8B-B14F-4D97-AF65-F5344CB8AC3E}">
        <p14:creationId xmlns:p14="http://schemas.microsoft.com/office/powerpoint/2010/main" val="2291792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Sobre ti la iglesia firme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Jesús, Jesús</a:t>
            </a:r>
          </a:p>
        </p:txBody>
      </p:sp>
    </p:spTree>
    <p:extLst>
      <p:ext uri="{BB962C8B-B14F-4D97-AF65-F5344CB8AC3E}">
        <p14:creationId xmlns:p14="http://schemas.microsoft.com/office/powerpoint/2010/main" val="2566522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tú la piedra angular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Contra ti nada prevalecerá</a:t>
            </a:r>
          </a:p>
        </p:txBody>
      </p:sp>
    </p:spTree>
    <p:extLst>
      <p:ext uri="{BB962C8B-B14F-4D97-AF65-F5344CB8AC3E}">
        <p14:creationId xmlns:p14="http://schemas.microsoft.com/office/powerpoint/2010/main" val="2791825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Sobre ti la iglesia firme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Jesús, Jesús</a:t>
            </a:r>
          </a:p>
        </p:txBody>
      </p:sp>
    </p:spTree>
    <p:extLst>
      <p:ext uri="{BB962C8B-B14F-4D97-AF65-F5344CB8AC3E}">
        <p14:creationId xmlns:p14="http://schemas.microsoft.com/office/powerpoint/2010/main" val="3715742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tú la piedra angular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Contra ti nada prevalecerá</a:t>
            </a:r>
          </a:p>
        </p:txBody>
      </p:sp>
    </p:spTree>
    <p:extLst>
      <p:ext uri="{BB962C8B-B14F-4D97-AF65-F5344CB8AC3E}">
        <p14:creationId xmlns:p14="http://schemas.microsoft.com/office/powerpoint/2010/main" val="961821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Sobre ti la iglesia firme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Jesús, Jesús</a:t>
            </a:r>
          </a:p>
        </p:txBody>
      </p:sp>
    </p:spTree>
    <p:extLst>
      <p:ext uri="{BB962C8B-B14F-4D97-AF65-F5344CB8AC3E}">
        <p14:creationId xmlns:p14="http://schemas.microsoft.com/office/powerpoint/2010/main" val="271125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tú la piedra angular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Contra ti nada prevalecerá</a:t>
            </a:r>
          </a:p>
        </p:txBody>
      </p:sp>
    </p:spTree>
    <p:extLst>
      <p:ext uri="{BB962C8B-B14F-4D97-AF65-F5344CB8AC3E}">
        <p14:creationId xmlns:p14="http://schemas.microsoft.com/office/powerpoint/2010/main" val="3036806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Sobre ti la iglesia firme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Jesús, Jesús</a:t>
            </a:r>
          </a:p>
        </p:txBody>
      </p:sp>
    </p:spTree>
    <p:extLst>
      <p:ext uri="{BB962C8B-B14F-4D97-AF65-F5344CB8AC3E}">
        <p14:creationId xmlns:p14="http://schemas.microsoft.com/office/powerpoint/2010/main" val="3561357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Resplandece tu luz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todos vean tu eterno amor</a:t>
            </a:r>
          </a:p>
        </p:txBody>
      </p:sp>
    </p:spTree>
    <p:extLst>
      <p:ext uri="{BB962C8B-B14F-4D97-AF65-F5344CB8AC3E}">
        <p14:creationId xmlns:p14="http://schemas.microsoft.com/office/powerpoint/2010/main" val="1276123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oscuridad tu luz vencerá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nuestra esperanza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esperamos,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nuestra fuerza, somos tu iglesia</a:t>
            </a:r>
          </a:p>
        </p:txBody>
      </p:sp>
    </p:spTree>
    <p:extLst>
      <p:ext uri="{BB962C8B-B14F-4D97-AF65-F5344CB8AC3E}">
        <p14:creationId xmlns:p14="http://schemas.microsoft.com/office/powerpoint/2010/main" val="1976239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Resplandece tu luz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todos vean tu eterno amor</a:t>
            </a:r>
          </a:p>
        </p:txBody>
      </p:sp>
    </p:spTree>
    <p:extLst>
      <p:ext uri="{BB962C8B-B14F-4D97-AF65-F5344CB8AC3E}">
        <p14:creationId xmlns:p14="http://schemas.microsoft.com/office/powerpoint/2010/main" val="2156168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esperamos,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nuestra fuerza, somos tu iglesia</a:t>
            </a:r>
          </a:p>
        </p:txBody>
      </p:sp>
    </p:spTree>
    <p:extLst>
      <p:ext uri="{BB962C8B-B14F-4D97-AF65-F5344CB8AC3E}">
        <p14:creationId xmlns:p14="http://schemas.microsoft.com/office/powerpoint/2010/main" val="15780619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Las esquinas de la Tierra lo sabrán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nación de Jesucristo brillará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Resplandece tu luz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todos vean tu eterno amor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esperamos,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nuestra fuerza, somos tu iglesia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Queremos ser tus manos y pies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xtendiendo tu bondad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huérfano y al que solo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</a:t>
            </a:r>
            <a:r>
              <a:rPr lang="es-ES" altLang="en-US" sz="4800">
                <a:solidFill>
                  <a:schemeClr val="bg1"/>
                </a:solidFill>
              </a:rPr>
              <a:t>unca vas a abandonar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Las esquinas de la Tierra lo sabrán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nación de Jesucristo brillará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Resplandece tu luz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todos vean tu eterno amor</a:t>
            </a:r>
          </a:p>
        </p:txBody>
      </p:sp>
    </p:spTree>
    <p:extLst>
      <p:ext uri="{BB962C8B-B14F-4D97-AF65-F5344CB8AC3E}">
        <p14:creationId xmlns:p14="http://schemas.microsoft.com/office/powerpoint/2010/main" val="1886055741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11</TotalTime>
  <Words>214</Words>
  <Application>Microsoft Office PowerPoint</Application>
  <PresentationFormat>Panorámica</PresentationFormat>
  <Paragraphs>44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2022-03-14T18:48:14Z</dcterms:created>
  <dcterms:modified xsi:type="dcterms:W3CDTF">2022-04-25T15:50:49Z</dcterms:modified>
</cp:coreProperties>
</file>