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319" r:id="rId7"/>
    <p:sldId id="291" r:id="rId8"/>
    <p:sldId id="320" r:id="rId9"/>
    <p:sldId id="307" r:id="rId10"/>
    <p:sldId id="321" r:id="rId11"/>
    <p:sldId id="322" r:id="rId12"/>
    <p:sldId id="332" r:id="rId13"/>
    <p:sldId id="324" r:id="rId14"/>
    <p:sldId id="325" r:id="rId15"/>
    <p:sldId id="326" r:id="rId16"/>
    <p:sldId id="327" r:id="rId17"/>
    <p:sldId id="328" r:id="rId18"/>
    <p:sldId id="329" r:id="rId19"/>
    <p:sldId id="333" r:id="rId20"/>
    <p:sldId id="334" r:id="rId21"/>
    <p:sldId id="335" r:id="rId22"/>
    <p:sldId id="336" r:id="rId23"/>
    <p:sldId id="337" r:id="rId24"/>
    <p:sldId id="338" r:id="rId25"/>
    <p:sldId id="339" r:id="rId26"/>
    <p:sldId id="340" r:id="rId27"/>
    <p:sldId id="341" r:id="rId28"/>
    <p:sldId id="342" r:id="rId29"/>
    <p:sldId id="343" r:id="rId30"/>
    <p:sldId id="344" r:id="rId31"/>
    <p:sldId id="345" r:id="rId32"/>
    <p:sldId id="346" r:id="rId33"/>
    <p:sldId id="347" r:id="rId34"/>
    <p:sldId id="351" r:id="rId35"/>
    <p:sldId id="349" r:id="rId36"/>
    <p:sldId id="350" r:id="rId37"/>
    <p:sldId id="352" r:id="rId38"/>
    <p:sldId id="267" r:id="rId39"/>
  </p:sldIdLst>
  <p:sldSz cx="12192000" cy="6858000"/>
  <p:notesSz cx="6858000" cy="9144000"/>
  <p:embeddedFontLst>
    <p:embeddedFont>
      <p:font typeface="Lemon/Milk" panose="020B0603050302020204" pitchFamily="34" charset="0"/>
      <p:regular r:id="rId40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font" Target="fonts/font1.fntdata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centro de todo eres, Jesús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centro eres solo tú</a:t>
            </a:r>
          </a:p>
        </p:txBody>
      </p:sp>
    </p:spTree>
    <p:extLst>
      <p:ext uri="{BB962C8B-B14F-4D97-AF65-F5344CB8AC3E}">
        <p14:creationId xmlns:p14="http://schemas.microsoft.com/office/powerpoint/2010/main" val="173997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centro de mi vida sé, Jesús</a:t>
            </a:r>
          </a:p>
        </p:txBody>
      </p:sp>
    </p:spTree>
    <p:extLst>
      <p:ext uri="{BB962C8B-B14F-4D97-AF65-F5344CB8AC3E}">
        <p14:creationId xmlns:p14="http://schemas.microsoft.com/office/powerpoint/2010/main" val="4184326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centro de mi vida sé, Jesús</a:t>
            </a:r>
          </a:p>
        </p:txBody>
      </p:sp>
    </p:spTree>
    <p:extLst>
      <p:ext uri="{BB962C8B-B14F-4D97-AF65-F5344CB8AC3E}">
        <p14:creationId xmlns:p14="http://schemas.microsoft.com/office/powerpoint/2010/main" val="3337824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Desde el principio hasta el fin</a:t>
            </a:r>
          </a:p>
        </p:txBody>
      </p:sp>
    </p:spTree>
    <p:extLst>
      <p:ext uri="{BB962C8B-B14F-4D97-AF65-F5344CB8AC3E}">
        <p14:creationId xmlns:p14="http://schemas.microsoft.com/office/powerpoint/2010/main" val="311808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Tú has sido y siempre serás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Cristo, Cristo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139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Tú eres el centro</a:t>
            </a:r>
          </a:p>
        </p:txBody>
      </p:sp>
    </p:spTree>
    <p:extLst>
      <p:ext uri="{BB962C8B-B14F-4D97-AF65-F5344CB8AC3E}">
        <p14:creationId xmlns:p14="http://schemas.microsoft.com/office/powerpoint/2010/main" val="38817594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Nada importa más que tú</a:t>
            </a:r>
          </a:p>
        </p:txBody>
      </p:sp>
    </p:spTree>
    <p:extLst>
      <p:ext uri="{BB962C8B-B14F-4D97-AF65-F5344CB8AC3E}">
        <p14:creationId xmlns:p14="http://schemas.microsoft.com/office/powerpoint/2010/main" val="19275556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Todo el universo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Gira en pos de ti, Jesús</a:t>
            </a:r>
          </a:p>
        </p:txBody>
      </p:sp>
    </p:spTree>
    <p:extLst>
      <p:ext uri="{BB962C8B-B14F-4D97-AF65-F5344CB8AC3E}">
        <p14:creationId xmlns:p14="http://schemas.microsoft.com/office/powerpoint/2010/main" val="33965836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ti, Jesús</a:t>
            </a:r>
          </a:p>
        </p:txBody>
      </p:sp>
    </p:spTree>
    <p:extLst>
      <p:ext uri="{BB962C8B-B14F-4D97-AF65-F5344CB8AC3E}">
        <p14:creationId xmlns:p14="http://schemas.microsoft.com/office/powerpoint/2010/main" val="37189478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Tú eres el centro</a:t>
            </a:r>
          </a:p>
        </p:txBody>
      </p:sp>
    </p:spTree>
    <p:extLst>
      <p:ext uri="{BB962C8B-B14F-4D97-AF65-F5344CB8AC3E}">
        <p14:creationId xmlns:p14="http://schemas.microsoft.com/office/powerpoint/2010/main" val="2987313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centro de todo eres, Jesús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8183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Nada importa más que tú</a:t>
            </a:r>
          </a:p>
        </p:txBody>
      </p:sp>
    </p:spTree>
    <p:extLst>
      <p:ext uri="{BB962C8B-B14F-4D97-AF65-F5344CB8AC3E}">
        <p14:creationId xmlns:p14="http://schemas.microsoft.com/office/powerpoint/2010/main" val="21636367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Todo el universo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Gira en pos de ti, Jesús</a:t>
            </a:r>
          </a:p>
        </p:txBody>
      </p:sp>
    </p:spTree>
    <p:extLst>
      <p:ext uri="{BB962C8B-B14F-4D97-AF65-F5344CB8AC3E}">
        <p14:creationId xmlns:p14="http://schemas.microsoft.com/office/powerpoint/2010/main" val="16928791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ti, Jesús</a:t>
            </a:r>
          </a:p>
        </p:txBody>
      </p:sp>
    </p:spTree>
    <p:extLst>
      <p:ext uri="{BB962C8B-B14F-4D97-AF65-F5344CB8AC3E}">
        <p14:creationId xmlns:p14="http://schemas.microsoft.com/office/powerpoint/2010/main" val="522910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mi ser hasta el cielo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Cristo, sé el centro</a:t>
            </a:r>
          </a:p>
        </p:txBody>
      </p:sp>
    </p:spTree>
    <p:extLst>
      <p:ext uri="{BB962C8B-B14F-4D97-AF65-F5344CB8AC3E}">
        <p14:creationId xmlns:p14="http://schemas.microsoft.com/office/powerpoint/2010/main" val="24270571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vida eres tú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Sí, mi vida eres tú</a:t>
            </a:r>
          </a:p>
        </p:txBody>
      </p:sp>
    </p:spTree>
    <p:extLst>
      <p:ext uri="{BB962C8B-B14F-4D97-AF65-F5344CB8AC3E}">
        <p14:creationId xmlns:p14="http://schemas.microsoft.com/office/powerpoint/2010/main" val="19342780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mi ser hasta el cielo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Cristo, sé el centro</a:t>
            </a:r>
          </a:p>
        </p:txBody>
      </p:sp>
    </p:spTree>
    <p:extLst>
      <p:ext uri="{BB962C8B-B14F-4D97-AF65-F5344CB8AC3E}">
        <p14:creationId xmlns:p14="http://schemas.microsoft.com/office/powerpoint/2010/main" val="28941473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vida eres tú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Sí, mi vida eres tú</a:t>
            </a:r>
          </a:p>
        </p:txBody>
      </p:sp>
    </p:spTree>
    <p:extLst>
      <p:ext uri="{BB962C8B-B14F-4D97-AF65-F5344CB8AC3E}">
        <p14:creationId xmlns:p14="http://schemas.microsoft.com/office/powerpoint/2010/main" val="40170636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mi ser hasta el cielo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Cristo, sé el centro</a:t>
            </a:r>
          </a:p>
        </p:txBody>
      </p:sp>
    </p:spTree>
    <p:extLst>
      <p:ext uri="{BB962C8B-B14F-4D97-AF65-F5344CB8AC3E}">
        <p14:creationId xmlns:p14="http://schemas.microsoft.com/office/powerpoint/2010/main" val="17808133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vida eres tú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Sí, mi vida eres tú</a:t>
            </a:r>
          </a:p>
        </p:txBody>
      </p:sp>
    </p:spTree>
    <p:extLst>
      <p:ext uri="{BB962C8B-B14F-4D97-AF65-F5344CB8AC3E}">
        <p14:creationId xmlns:p14="http://schemas.microsoft.com/office/powerpoint/2010/main" val="7800873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Tú eres el centro</a:t>
            </a:r>
          </a:p>
        </p:txBody>
      </p:sp>
    </p:spTree>
    <p:extLst>
      <p:ext uri="{BB962C8B-B14F-4D97-AF65-F5344CB8AC3E}">
        <p14:creationId xmlns:p14="http://schemas.microsoft.com/office/powerpoint/2010/main" val="3697675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Desde el principio hasta el fin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Nada importa más que tú</a:t>
            </a:r>
          </a:p>
        </p:txBody>
      </p:sp>
    </p:spTree>
    <p:extLst>
      <p:ext uri="{BB962C8B-B14F-4D97-AF65-F5344CB8AC3E}">
        <p14:creationId xmlns:p14="http://schemas.microsoft.com/office/powerpoint/2010/main" val="20998188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Todo el universo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Gira en pos de ti, Jesús</a:t>
            </a:r>
          </a:p>
        </p:txBody>
      </p:sp>
    </p:spTree>
    <p:extLst>
      <p:ext uri="{BB962C8B-B14F-4D97-AF65-F5344CB8AC3E}">
        <p14:creationId xmlns:p14="http://schemas.microsoft.com/office/powerpoint/2010/main" val="31341606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ti, Jesús</a:t>
            </a:r>
          </a:p>
        </p:txBody>
      </p:sp>
    </p:spTree>
    <p:extLst>
      <p:ext uri="{BB962C8B-B14F-4D97-AF65-F5344CB8AC3E}">
        <p14:creationId xmlns:p14="http://schemas.microsoft.com/office/powerpoint/2010/main" val="21102482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centro de tu iglesia sé, Jesús</a:t>
            </a:r>
          </a:p>
        </p:txBody>
      </p:sp>
    </p:spTree>
    <p:extLst>
      <p:ext uri="{BB962C8B-B14F-4D97-AF65-F5344CB8AC3E}">
        <p14:creationId xmlns:p14="http://schemas.microsoft.com/office/powerpoint/2010/main" val="34099629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centro de tu iglesia sé, Jesús</a:t>
            </a:r>
          </a:p>
        </p:txBody>
      </p:sp>
    </p:spTree>
    <p:extLst>
      <p:ext uri="{BB962C8B-B14F-4D97-AF65-F5344CB8AC3E}">
        <p14:creationId xmlns:p14="http://schemas.microsoft.com/office/powerpoint/2010/main" val="4626366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Desde el principio hasta el fin</a:t>
            </a:r>
          </a:p>
        </p:txBody>
      </p:sp>
    </p:spTree>
    <p:extLst>
      <p:ext uri="{BB962C8B-B14F-4D97-AF65-F5344CB8AC3E}">
        <p14:creationId xmlns:p14="http://schemas.microsoft.com/office/powerpoint/2010/main" val="33061884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Tú has sido y siempre serás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Cristo, Cristo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3005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Cristo, Cristo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0344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Tú has sido y siempre serás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Cristo, Cristo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430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Tú eres el centro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Nada importa más que tú</a:t>
            </a:r>
          </a:p>
        </p:txBody>
      </p:sp>
    </p:spTree>
    <p:extLst>
      <p:ext uri="{BB962C8B-B14F-4D97-AF65-F5344CB8AC3E}">
        <p14:creationId xmlns:p14="http://schemas.microsoft.com/office/powerpoint/2010/main" val="989244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Todo el universo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Gira en pos de ti, Jesús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ti, Jesús</a:t>
            </a:r>
          </a:p>
        </p:txBody>
      </p:sp>
    </p:spTree>
    <p:extLst>
      <p:ext uri="{BB962C8B-B14F-4D97-AF65-F5344CB8AC3E}">
        <p14:creationId xmlns:p14="http://schemas.microsoft.com/office/powerpoint/2010/main" val="229754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centro eres solo tú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13</TotalTime>
  <Words>259</Words>
  <Application>Microsoft Office PowerPoint</Application>
  <PresentationFormat>Panorámica</PresentationFormat>
  <Paragraphs>50</Paragraphs>
  <Slides>38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41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2022-03-14T18:50:30Z</dcterms:created>
  <dcterms:modified xsi:type="dcterms:W3CDTF">2022-04-25T15:50:45Z</dcterms:modified>
</cp:coreProperties>
</file>