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Fuente de la vida eterna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de toda bendición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tu gracia mi alma canta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te alabará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Toma nuestros corazones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Cólmalos de tu verdad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Espíritu nos llene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nos dé tu santidad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Muévenos a la obediencia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Humildad, amor y fe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alumbre tu presencia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nuestro guía sé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bondad me acompaña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perdón nunca me falla</a:t>
            </a:r>
          </a:p>
        </p:txBody>
      </p:sp>
    </p:spTree>
    <p:extLst>
      <p:ext uri="{BB962C8B-B14F-4D97-AF65-F5344CB8AC3E}">
        <p14:creationId xmlns:p14="http://schemas.microsoft.com/office/powerpoint/2010/main" val="2613037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tu gracia mi alma canta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te alabará</a:t>
            </a:r>
          </a:p>
        </p:txBody>
      </p:sp>
    </p:spTree>
    <p:extLst>
      <p:ext uri="{BB962C8B-B14F-4D97-AF65-F5344CB8AC3E}">
        <p14:creationId xmlns:p14="http://schemas.microsoft.com/office/powerpoint/2010/main" val="3898886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bondad me acompaña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perdón nunca me falla</a:t>
            </a:r>
          </a:p>
        </p:txBody>
      </p:sp>
    </p:spTree>
    <p:extLst>
      <p:ext uri="{BB962C8B-B14F-4D97-AF65-F5344CB8AC3E}">
        <p14:creationId xmlns:p14="http://schemas.microsoft.com/office/powerpoint/2010/main" val="227829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tu gracia mi alma canta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te alabará</a:t>
            </a:r>
          </a:p>
        </p:txBody>
      </p:sp>
    </p:spTree>
    <p:extLst>
      <p:ext uri="{BB962C8B-B14F-4D97-AF65-F5344CB8AC3E}">
        <p14:creationId xmlns:p14="http://schemas.microsoft.com/office/powerpoint/2010/main" val="330232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Ensalzar tu gracia tierna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ebe todo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piedad inagotable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 deleita en perdonar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tu amor te adoramos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Gloria a ti debemos dar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los cánticos celestes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quisiéramos cantar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Dando gracias, pues humilde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os viniste a rescatar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los cielos descendiste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Porque nos tuviste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Tierno te compadeciste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nos diste tu favor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bondad me acompaña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perdón nunca me falla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154</Words>
  <Application>Microsoft Office PowerPoint</Application>
  <PresentationFormat>Panorámica</PresentationFormat>
  <Paragraphs>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2022-03-14T18:54:53Z</dcterms:created>
  <dcterms:modified xsi:type="dcterms:W3CDTF">2022-04-25T15:50:41Z</dcterms:modified>
</cp:coreProperties>
</file>