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21" r:id="rId11"/>
    <p:sldId id="308" r:id="rId12"/>
    <p:sldId id="322" r:id="rId13"/>
    <p:sldId id="309" r:id="rId14"/>
    <p:sldId id="323" r:id="rId15"/>
    <p:sldId id="310" r:id="rId16"/>
    <p:sldId id="324" r:id="rId17"/>
    <p:sldId id="311" r:id="rId18"/>
    <p:sldId id="325" r:id="rId19"/>
    <p:sldId id="312" r:id="rId20"/>
    <p:sldId id="326" r:id="rId21"/>
    <p:sldId id="327" r:id="rId22"/>
    <p:sldId id="328" r:id="rId23"/>
    <p:sldId id="329" r:id="rId24"/>
    <p:sldId id="330" r:id="rId25"/>
    <p:sldId id="267" r:id="rId26"/>
  </p:sldIdLst>
  <p:sldSz cx="12192000" cy="6858000"/>
  <p:notesSz cx="6858000" cy="9144000"/>
  <p:embeddedFontLst>
    <p:embeddedFont>
      <p:font typeface="Lemon/Milk" panose="020B0603050302020204" pitchFamily="34" charset="0"/>
      <p:regular r:id="rId2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Prefiero a mi Cristo al vano oropel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Prefiero en las filas de Cristo servir</a:t>
            </a:r>
          </a:p>
        </p:txBody>
      </p:sp>
    </p:spTree>
    <p:extLst>
      <p:ext uri="{BB962C8B-B14F-4D97-AF65-F5344CB8AC3E}">
        <p14:creationId xmlns:p14="http://schemas.microsoft.com/office/powerpoint/2010/main" val="2026155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La fama del mundo es liviana y fugaz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</a:t>
            </a:r>
            <a:r>
              <a:rPr lang="es-ES" altLang="en-US" sz="4800">
                <a:solidFill>
                  <a:schemeClr val="bg1"/>
                </a:solidFill>
              </a:rPr>
              <a:t>refiero por siempre a Jesús seguir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033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Antes que ser rey de cualquier nación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en pecado gobernar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243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Prefiero a mi Cristo, sublime don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Cual el mundo no ha de dar</a:t>
            </a:r>
          </a:p>
        </p:txBody>
      </p:sp>
    </p:spTree>
    <p:extLst>
      <p:ext uri="{BB962C8B-B14F-4D97-AF65-F5344CB8AC3E}">
        <p14:creationId xmlns:p14="http://schemas.microsoft.com/office/powerpoint/2010/main" val="41466758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Más bello que el lirio en su níveo blancor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Cristo es más dulce aún que la miel</a:t>
            </a:r>
          </a:p>
        </p:txBody>
      </p:sp>
    </p:spTree>
    <p:extLst>
      <p:ext uri="{BB962C8B-B14F-4D97-AF65-F5344CB8AC3E}">
        <p14:creationId xmlns:p14="http://schemas.microsoft.com/office/powerpoint/2010/main" val="2342298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paz a mi alma dará el Señor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Prefiero su gracia a riquezas sin fin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9833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que Cristo me conserve fiel</a:t>
            </a:r>
          </a:p>
        </p:txBody>
      </p:sp>
    </p:spTree>
    <p:extLst>
      <p:ext uri="{BB962C8B-B14F-4D97-AF65-F5344CB8AC3E}">
        <p14:creationId xmlns:p14="http://schemas.microsoft.com/office/powerpoint/2010/main" val="3520345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Antes que ser rey de cualquier nación</a:t>
            </a:r>
          </a:p>
        </p:txBody>
      </p:sp>
    </p:spTree>
    <p:extLst>
      <p:ext uri="{BB962C8B-B14F-4D97-AF65-F5344CB8AC3E}">
        <p14:creationId xmlns:p14="http://schemas.microsoft.com/office/powerpoint/2010/main" val="4105967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en pecado gobernar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Prefiero a mi Cristo, sublime don</a:t>
            </a:r>
          </a:p>
        </p:txBody>
      </p:sp>
    </p:spTree>
    <p:extLst>
      <p:ext uri="{BB962C8B-B14F-4D97-AF65-F5344CB8AC3E}">
        <p14:creationId xmlns:p14="http://schemas.microsoft.com/office/powerpoint/2010/main" val="108807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Cual el mundo no ha de dar</a:t>
            </a:r>
          </a:p>
        </p:txBody>
      </p:sp>
    </p:spTree>
    <p:extLst>
      <p:ext uri="{BB962C8B-B14F-4D97-AF65-F5344CB8AC3E}">
        <p14:creationId xmlns:p14="http://schemas.microsoft.com/office/powerpoint/2010/main" val="5946398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 casas y tierras prefiérole a él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Será de mi alma fuerte paladín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303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Antes que ser rey de cualquier nación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en pecado gobernar</a:t>
            </a:r>
          </a:p>
        </p:txBody>
      </p:sp>
    </p:spTree>
    <p:extLst>
      <p:ext uri="{BB962C8B-B14F-4D97-AF65-F5344CB8AC3E}">
        <p14:creationId xmlns:p14="http://schemas.microsoft.com/office/powerpoint/2010/main" val="2663478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Prefiero a mi Cristo, sublime don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Cual el mundo no ha de dar</a:t>
            </a:r>
          </a:p>
        </p:txBody>
      </p:sp>
    </p:spTree>
    <p:extLst>
      <p:ext uri="{BB962C8B-B14F-4D97-AF65-F5344CB8AC3E}">
        <p14:creationId xmlns:p14="http://schemas.microsoft.com/office/powerpoint/2010/main" val="3438138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quiero el aplauso del mundo falaz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46</TotalTime>
  <Words>163</Words>
  <Application>Microsoft Office PowerPoint</Application>
  <PresentationFormat>Panorámica</PresentationFormat>
  <Paragraphs>24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2022-03-14T18:57:37Z</dcterms:created>
  <dcterms:modified xsi:type="dcterms:W3CDTF">2022-04-25T15:50:37Z</dcterms:modified>
</cp:coreProperties>
</file>