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me quieras llevar te sigo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camino andaré contigo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algo no es tu voluntad, lo niego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plan que tenga te lo entrego</a:t>
            </a:r>
          </a:p>
        </p:txBody>
      </p:sp>
    </p:spTree>
    <p:extLst>
      <p:ext uri="{BB962C8B-B14F-4D97-AF65-F5344CB8AC3E}">
        <p14:creationId xmlns:p14="http://schemas.microsoft.com/office/powerpoint/2010/main" val="140649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Ya no vivo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tú quien vive en mí</a:t>
            </a:r>
          </a:p>
        </p:txBody>
      </p:sp>
    </p:spTree>
    <p:extLst>
      <p:ext uri="{BB962C8B-B14F-4D97-AF65-F5344CB8AC3E}">
        <p14:creationId xmlns:p14="http://schemas.microsoft.com/office/powerpoint/2010/main" val="2390398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nada me apartará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Tus manos me protegen, mi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tuyo soy</a:t>
            </a:r>
          </a:p>
        </p:txBody>
      </p:sp>
    </p:spTree>
    <p:extLst>
      <p:ext uri="{BB962C8B-B14F-4D97-AF65-F5344CB8AC3E}">
        <p14:creationId xmlns:p14="http://schemas.microsoft.com/office/powerpoint/2010/main" val="2279874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soy de nadie más pues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e alcanzó, me restauró, me dio valor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162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Hoy vengo a decirte,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por siempre tuyo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26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soy de nadie más pues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e alcanzó, me restauró, me dio valor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71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Hoy vengo a decirte,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por siempre tuyo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320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me quieras llevar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camino andaré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17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Ya no vivo yo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tú quien vive en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343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Ya no vivo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tú quien vive en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algo no es tu voluntad, lo niego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plan que tenga te lo entrego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Ya no vivo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tú quien vive en mí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nada me apartará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Tus manos me protegen, mi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tuyo soy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soy de nadie más pues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e alcanzó, me restauró, me dio valor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Hoy vengo a decirte,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por siempre tuyo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me quieras llevar te sigo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camino andaré contigo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127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Ya no vivo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tú quien vive en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2173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221</Words>
  <Application>Microsoft Office PowerPoint</Application>
  <PresentationFormat>Panorámica</PresentationFormat>
  <Paragraphs>38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2022-03-14T19:36:11Z</dcterms:created>
  <dcterms:modified xsi:type="dcterms:W3CDTF">2022-04-25T15:50:32Z</dcterms:modified>
</cp:coreProperties>
</file>