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321" r:id="rId20"/>
    <p:sldId id="326" r:id="rId21"/>
    <p:sldId id="327" r:id="rId22"/>
    <p:sldId id="328" r:id="rId23"/>
    <p:sldId id="329" r:id="rId24"/>
    <p:sldId id="331" r:id="rId25"/>
    <p:sldId id="332" r:id="rId26"/>
    <p:sldId id="333" r:id="rId27"/>
    <p:sldId id="334" r:id="rId28"/>
    <p:sldId id="330" r:id="rId29"/>
    <p:sldId id="267" r:id="rId30"/>
  </p:sldIdLst>
  <p:sldSz cx="12192000" cy="6858000"/>
  <p:notesSz cx="6858000" cy="9144000"/>
  <p:embeddedFontLst>
    <p:embeddedFont>
      <p:font typeface="Lemon/Milk" panose="020B0603050302020204" pitchFamily="34" charset="0"/>
      <p:regular r:id="rId3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Padre reveló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l gran misterio de su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adora, Dios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adora, Dios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adoro, Dios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Espíritu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l fuego que arde en mi interior</a:t>
            </a:r>
          </a:p>
        </p:txBody>
      </p:sp>
    </p:spTree>
    <p:extLst>
      <p:ext uri="{BB962C8B-B14F-4D97-AF65-F5344CB8AC3E}">
        <p14:creationId xmlns:p14="http://schemas.microsoft.com/office/powerpoint/2010/main" val="1926865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muestra la verdad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uando no puedo encontrarla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683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Aviva este roto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Cada día, hasta el final</a:t>
            </a:r>
          </a:p>
        </p:txBody>
      </p:sp>
    </p:spTree>
    <p:extLst>
      <p:ext uri="{BB962C8B-B14F-4D97-AF65-F5344CB8AC3E}">
        <p14:creationId xmlns:p14="http://schemas.microsoft.com/office/powerpoint/2010/main" val="735123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Espíritu Santo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presencia aquí está</a:t>
            </a:r>
          </a:p>
        </p:txBody>
      </p:sp>
    </p:spTree>
    <p:extLst>
      <p:ext uri="{BB962C8B-B14F-4D97-AF65-F5344CB8AC3E}">
        <p14:creationId xmlns:p14="http://schemas.microsoft.com/office/powerpoint/2010/main" val="333962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Espíritu Santo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Haz en mí tu voluntad</a:t>
            </a:r>
          </a:p>
        </p:txBody>
      </p:sp>
    </p:spTree>
    <p:extLst>
      <p:ext uri="{BB962C8B-B14F-4D97-AF65-F5344CB8AC3E}">
        <p14:creationId xmlns:p14="http://schemas.microsoft.com/office/powerpoint/2010/main" val="51633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Cuán grande es su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</a:t>
            </a:r>
            <a:r>
              <a:rPr lang="es-ES" altLang="en-US" sz="4800">
                <a:solidFill>
                  <a:schemeClr val="bg1"/>
                </a:solidFill>
              </a:rPr>
              <a:t>ás profundo que las aguas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adora, Dios</a:t>
            </a:r>
          </a:p>
        </p:txBody>
      </p:sp>
    </p:spTree>
    <p:extLst>
      <p:ext uri="{BB962C8B-B14F-4D97-AF65-F5344CB8AC3E}">
        <p14:creationId xmlns:p14="http://schemas.microsoft.com/office/powerpoint/2010/main" val="2589726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</p:txBody>
      </p:sp>
    </p:spTree>
    <p:extLst>
      <p:ext uri="{BB962C8B-B14F-4D97-AF65-F5344CB8AC3E}">
        <p14:creationId xmlns:p14="http://schemas.microsoft.com/office/powerpoint/2010/main" val="3206624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adora, Dios</a:t>
            </a:r>
          </a:p>
        </p:txBody>
      </p:sp>
    </p:spTree>
    <p:extLst>
      <p:ext uri="{BB962C8B-B14F-4D97-AF65-F5344CB8AC3E}">
        <p14:creationId xmlns:p14="http://schemas.microsoft.com/office/powerpoint/2010/main" val="3046283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</p:txBody>
      </p:sp>
    </p:spTree>
    <p:extLst>
      <p:ext uri="{BB962C8B-B14F-4D97-AF65-F5344CB8AC3E}">
        <p14:creationId xmlns:p14="http://schemas.microsoft.com/office/powerpoint/2010/main" val="1869291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adora, Dios</a:t>
            </a:r>
          </a:p>
        </p:txBody>
      </p:sp>
    </p:spTree>
    <p:extLst>
      <p:ext uri="{BB962C8B-B14F-4D97-AF65-F5344CB8AC3E}">
        <p14:creationId xmlns:p14="http://schemas.microsoft.com/office/powerpoint/2010/main" val="28326115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</p:txBody>
      </p:sp>
    </p:spTree>
    <p:extLst>
      <p:ext uri="{BB962C8B-B14F-4D97-AF65-F5344CB8AC3E}">
        <p14:creationId xmlns:p14="http://schemas.microsoft.com/office/powerpoint/2010/main" val="23444830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adora, Dios</a:t>
            </a:r>
          </a:p>
        </p:txBody>
      </p:sp>
    </p:spTree>
    <p:extLst>
      <p:ext uri="{BB962C8B-B14F-4D97-AF65-F5344CB8AC3E}">
        <p14:creationId xmlns:p14="http://schemas.microsoft.com/office/powerpoint/2010/main" val="47951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grande eres</a:t>
            </a:r>
          </a:p>
        </p:txBody>
      </p:sp>
    </p:spTree>
    <p:extLst>
      <p:ext uri="{BB962C8B-B14F-4D97-AF65-F5344CB8AC3E}">
        <p14:creationId xmlns:p14="http://schemas.microsoft.com/office/powerpoint/2010/main" val="12366488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adoro, Dios</a:t>
            </a:r>
          </a:p>
        </p:txBody>
      </p:sp>
    </p:spTree>
    <p:extLst>
      <p:ext uri="{BB962C8B-B14F-4D97-AF65-F5344CB8AC3E}">
        <p14:creationId xmlns:p14="http://schemas.microsoft.com/office/powerpoint/2010/main" val="2110779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terrenal se postrará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Ante el eco de su voz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Eterno Padre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Amor sin comparación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Jesús, Hijo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el Cordero y es el León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verbo se encarnó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hora puedo conocerle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Abandonado por la humanidad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su sangre me salvó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 Mesías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amor por mí murió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Mas no fue todo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Rey resucitó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11</TotalTime>
  <Words>197</Words>
  <Application>Microsoft Office PowerPoint</Application>
  <PresentationFormat>Panorámica</PresentationFormat>
  <Paragraphs>54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2022-03-14T19:39:03Z</dcterms:created>
  <dcterms:modified xsi:type="dcterms:W3CDTF">2022-04-25T15:50:28Z</dcterms:modified>
</cp:coreProperties>
</file>