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267" r:id="rId19"/>
  </p:sldIdLst>
  <p:sldSz cx="12192000" cy="6858000"/>
  <p:notesSz cx="6858000" cy="9144000"/>
  <p:embeddedFontLst>
    <p:embeddedFont>
      <p:font typeface="Lemon/Milk" panose="020B0603050302020204" pitchFamily="34" charset="0"/>
      <p:regular r:id="rId2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Unidos en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</a:t>
            </a:r>
            <a:r>
              <a:rPr lang="es-ES" altLang="en-US" sz="4800">
                <a:solidFill>
                  <a:schemeClr val="bg1"/>
                </a:solidFill>
              </a:rPr>
              <a:t>nidos en verdad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Venimos ante ti,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onfiando en tu verdad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999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Danos hoy tu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bendición</a:t>
            </a:r>
          </a:p>
        </p:txBody>
      </p:sp>
    </p:spTree>
    <p:extLst>
      <p:ext uri="{BB962C8B-B14F-4D97-AF65-F5344CB8AC3E}">
        <p14:creationId xmlns:p14="http://schemas.microsoft.com/office/powerpoint/2010/main" val="2315293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Graba tu palabra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nuestro corazón</a:t>
            </a:r>
          </a:p>
        </p:txBody>
      </p:sp>
    </p:spTree>
    <p:extLst>
      <p:ext uri="{BB962C8B-B14F-4D97-AF65-F5344CB8AC3E}">
        <p14:creationId xmlns:p14="http://schemas.microsoft.com/office/powerpoint/2010/main" val="292650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Unidos en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Unidos en verdad</a:t>
            </a:r>
          </a:p>
        </p:txBody>
      </p:sp>
    </p:spTree>
    <p:extLst>
      <p:ext uri="{BB962C8B-B14F-4D97-AF65-F5344CB8AC3E}">
        <p14:creationId xmlns:p14="http://schemas.microsoft.com/office/powerpoint/2010/main" val="566036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mueve la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 verte regresar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05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voz se escuche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nuestra voz</a:t>
            </a:r>
          </a:p>
        </p:txBody>
      </p:sp>
    </p:spTree>
    <p:extLst>
      <p:ext uri="{BB962C8B-B14F-4D97-AF65-F5344CB8AC3E}">
        <p14:creationId xmlns:p14="http://schemas.microsoft.com/office/powerpoint/2010/main" val="3573615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dar a conocer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mundo tu amor</a:t>
            </a:r>
          </a:p>
        </p:txBody>
      </p:sp>
    </p:spTree>
    <p:extLst>
      <p:ext uri="{BB962C8B-B14F-4D97-AF65-F5344CB8AC3E}">
        <p14:creationId xmlns:p14="http://schemas.microsoft.com/office/powerpoint/2010/main" val="2231199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Guíanos hasta el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contigo, nuestro Dios</a:t>
            </a:r>
          </a:p>
        </p:txBody>
      </p:sp>
    </p:spTree>
    <p:extLst>
      <p:ext uri="{BB962C8B-B14F-4D97-AF65-F5344CB8AC3E}">
        <p14:creationId xmlns:p14="http://schemas.microsoft.com/office/powerpoint/2010/main" val="84401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Venimos ante ti,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onfiando en tu verdad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Danos hoy tu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bendición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Graba tu palabra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nuestro corazón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Unidos en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Unidos en verdad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Nos mueve la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 verte regresar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voz se escuche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nuestra voz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dar a conocer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mundo tu amor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Unidos en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</a:t>
            </a:r>
            <a:r>
              <a:rPr lang="es-ES" altLang="en-US" sz="4800">
                <a:solidFill>
                  <a:schemeClr val="bg1"/>
                </a:solidFill>
              </a:rPr>
              <a:t>nidos en verdad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72137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120</Words>
  <Application>Microsoft Office PowerPoint</Application>
  <PresentationFormat>Panorámica</PresentationFormat>
  <Paragraphs>34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2022-03-14T19:42:34Z</dcterms:created>
  <dcterms:modified xsi:type="dcterms:W3CDTF">2022-04-25T15:50:24Z</dcterms:modified>
</cp:coreProperties>
</file>