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el monte Calvario estaba una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mblema de afrenta y dolor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en ella triunfante a la muerte venció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mi ser puede santificar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yo siempre amaré esa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sus triunfos mi gloria será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algún día en vez de una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corona Jesús me dará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yo amo esa cruz do murió mi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</a:t>
            </a:r>
            <a:r>
              <a:rPr lang="es-ES" altLang="en-US" sz="4800">
                <a:solidFill>
                  <a:schemeClr val="bg1"/>
                </a:solidFill>
              </a:rPr>
              <a:t>or salvar al más vil pecador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yo siempre amaré esa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sus triunfos mi gloria será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algún día en vez de una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corona Jesús me dará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aunque el mundo desprecie la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Jesús, para mí tiene suma atracción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Pues en ella llevó el Cordero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</a:t>
            </a:r>
            <a:r>
              <a:rPr lang="es-ES" altLang="en-US" sz="4800">
                <a:solidFill>
                  <a:schemeClr val="bg1"/>
                </a:solidFill>
              </a:rPr>
              <a:t>e mi alma la condenación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Oh, yo siempre amaré esa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sus triunfos mi gloria será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algún día en vez de una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corona Jesús me dará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cruz de Jesús do su sangre vertió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Hermosura contemplo sin par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159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2022-03-14T19:44:51Z</dcterms:created>
  <dcterms:modified xsi:type="dcterms:W3CDTF">2022-04-25T15:50:20Z</dcterms:modified>
</cp:coreProperties>
</file>