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3" r:id="rId15"/>
    <p:sldId id="317" r:id="rId16"/>
    <p:sldId id="267" r:id="rId17"/>
  </p:sldIdLst>
  <p:sldSz cx="12192000" cy="6858000"/>
  <p:notesSz cx="6858000" cy="9144000"/>
  <p:embeddedFontLst>
    <p:embeddedFont>
      <p:font typeface="Lemon/Milk" panose="020B0603050302020204" pitchFamily="34" charset="0"/>
      <p:regular r:id="rId18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Sublime gracia del Señor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</a:t>
            </a:r>
            <a:r>
              <a:rPr lang="es-ES" altLang="en-US" sz="4800">
                <a:solidFill>
                  <a:schemeClr val="bg1"/>
                </a:solidFill>
              </a:rPr>
              <a:t>ue a un pecador salvó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su bondad fluye el perdón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Sublime gracia, eterno amor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mis cadenas libre soy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Dios y Rey me redimió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su bondad fluye el perdón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Sublime gracia, eterno amor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Muy pronto volverá a por mí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Brillando más que el sol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Muy pronto volverá a por mí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Brillando más que el sol</a:t>
            </a:r>
          </a:p>
        </p:txBody>
      </p:sp>
    </p:spTree>
    <p:extLst>
      <p:ext uri="{BB962C8B-B14F-4D97-AF65-F5344CB8AC3E}">
        <p14:creationId xmlns:p14="http://schemas.microsoft.com/office/powerpoint/2010/main" val="3876326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gracia me salvó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gracia me salvó</a:t>
            </a:r>
          </a:p>
        </p:txBody>
      </p:sp>
    </p:spTree>
    <p:extLst>
      <p:ext uri="{BB962C8B-B14F-4D97-AF65-F5344CB8AC3E}">
        <p14:creationId xmlns:p14="http://schemas.microsoft.com/office/powerpoint/2010/main" val="19434944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Fui ciego mas hoy veo yo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</a:t>
            </a:r>
            <a:r>
              <a:rPr lang="es-ES" altLang="en-US" sz="4800">
                <a:solidFill>
                  <a:schemeClr val="bg1"/>
                </a:solidFill>
              </a:rPr>
              <a:t>erdido y él me halló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gracia me enseñó la fe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Mis dudas ahuyentó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Oh, cuán precioso fue a mi ser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Cuando él me transformó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mis cadenas libre soy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Dios y Rey me redimió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Por su bondad fluye el perdón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</a:t>
            </a:r>
            <a:r>
              <a:rPr lang="es-ES" altLang="en-US" sz="4800">
                <a:solidFill>
                  <a:schemeClr val="bg1"/>
                </a:solidFill>
              </a:rPr>
              <a:t>ublime gracia, eterno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Jesús promete darme el bien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</a:t>
            </a:r>
            <a:r>
              <a:rPr lang="es-ES" altLang="en-US" sz="4800">
                <a:solidFill>
                  <a:schemeClr val="bg1"/>
                </a:solidFill>
              </a:rPr>
              <a:t> nunca fallará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protector y guía fiel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Me llevará al hogar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 mis cadenas libre soy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Dios y Rey me redimió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9</TotalTime>
  <Words>154</Words>
  <Application>Microsoft Office PowerPoint</Application>
  <PresentationFormat>Panorámica</PresentationFormat>
  <Paragraphs>30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2022-03-14T19:47:18Z</dcterms:created>
  <dcterms:modified xsi:type="dcterms:W3CDTF">2022-04-25T15:50:17Z</dcterms:modified>
</cp:coreProperties>
</file>