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7" r:id="rId11"/>
    <p:sldId id="312" r:id="rId12"/>
    <p:sldId id="314" r:id="rId13"/>
    <p:sldId id="315" r:id="rId14"/>
    <p:sldId id="267" r:id="rId15"/>
  </p:sldIdLst>
  <p:sldSz cx="12192000" cy="6858000"/>
  <p:notesSz cx="6858000" cy="9144000"/>
  <p:embeddedFontLst>
    <p:embeddedFont>
      <p:font typeface="Lemon/Milk" panose="020B0603050302020204" pitchFamily="34" charset="0"/>
      <p:regular r:id="rId16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Todas las promesas del Señor Jesús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on apoyo poderoso de mi fe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Libre, salvo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los brazos de mi Salvador</a:t>
            </a:r>
          </a:p>
        </p:txBody>
      </p:sp>
    </p:spTree>
    <p:extLst>
      <p:ext uri="{BB962C8B-B14F-4D97-AF65-F5344CB8AC3E}">
        <p14:creationId xmlns:p14="http://schemas.microsoft.com/office/powerpoint/2010/main" val="10576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Grandes, fieles,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Todas las promesas que el Señor ha dado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Grandes, fieles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ellas yo por siempre confiaré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Grandes, fieles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ellas yo por siempre confiaré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Mientras viva aquí buscando yo su luz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iempre en sus promesas confiaré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Todas las promesas de mi Padre fiel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Sin dudar, por su palabra, cumplirá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confiado sé que para siempre en él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Dulce paz mi vida gozará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Grandes, fieles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Todas las promesas que el Señor ha dado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Grandes, fieles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n ellas yo por siempre confiaré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Cuán dulce es vivir, cuán dulce es gozar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los brazos de mi Salvador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él puedo yo bien seguro estar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yo siento en mí su tierno amor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Libre, salvo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mi ansiedad y de temor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8</TotalTime>
  <Words>151</Words>
  <Application>Microsoft Office PowerPoint</Application>
  <PresentationFormat>Panorámica</PresentationFormat>
  <Paragraphs>26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2022-03-14T19:49:39Z</dcterms:created>
  <dcterms:modified xsi:type="dcterms:W3CDTF">2022-04-25T15:50:13Z</dcterms:modified>
</cp:coreProperties>
</file>