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267" r:id="rId24"/>
  </p:sldIdLst>
  <p:sldSz cx="12192000" cy="6858000"/>
  <p:notesSz cx="6858000" cy="9144000"/>
  <p:embeddedFontLst>
    <p:embeddedFont>
      <p:font typeface="Lemon/Milk" panose="020B0603050302020204" pitchFamily="34" charset="0"/>
      <p:regular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del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grande y majestuoso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Alfa y omega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principio y el final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55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Venimos a adorarte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A ti cantamos gloria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822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Nuestra voz elevamos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ante ti</a:t>
            </a:r>
          </a:p>
        </p:txBody>
      </p:sp>
    </p:spTree>
    <p:extLst>
      <p:ext uri="{BB962C8B-B14F-4D97-AF65-F5344CB8AC3E}">
        <p14:creationId xmlns:p14="http://schemas.microsoft.com/office/powerpoint/2010/main" val="1349497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Déjanos sentir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tú estás aquí</a:t>
            </a:r>
          </a:p>
        </p:txBody>
      </p:sp>
    </p:spTree>
    <p:extLst>
      <p:ext uri="{BB962C8B-B14F-4D97-AF65-F5344CB8AC3E}">
        <p14:creationId xmlns:p14="http://schemas.microsoft.com/office/powerpoint/2010/main" val="1463268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un amor así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Queremos vivir</a:t>
            </a:r>
          </a:p>
        </p:txBody>
      </p:sp>
    </p:spTree>
    <p:extLst>
      <p:ext uri="{BB962C8B-B14F-4D97-AF65-F5344CB8AC3E}">
        <p14:creationId xmlns:p14="http://schemas.microsoft.com/office/powerpoint/2010/main" val="3382984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del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grande y majestuoso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266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Alfa y omega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principio y el final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6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Venimos a adorarte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A ti cantamos gloria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468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Nuestra voz elevamos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ante ti</a:t>
            </a:r>
          </a:p>
        </p:txBody>
      </p:sp>
    </p:spTree>
    <p:extLst>
      <p:ext uri="{BB962C8B-B14F-4D97-AF65-F5344CB8AC3E}">
        <p14:creationId xmlns:p14="http://schemas.microsoft.com/office/powerpoint/2010/main" val="1423242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del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grande y majestuoso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52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Alfa y omega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principio y el final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Alfa y omega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principio y el final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939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Venimos a adorarte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A ti cantamos gloria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570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Nuestra voz elevamos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ante ti</a:t>
            </a:r>
          </a:p>
        </p:txBody>
      </p:sp>
    </p:spTree>
    <p:extLst>
      <p:ext uri="{BB962C8B-B14F-4D97-AF65-F5344CB8AC3E}">
        <p14:creationId xmlns:p14="http://schemas.microsoft.com/office/powerpoint/2010/main" val="4039178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Venimos a adorarte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A ti cantamos gloria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Nuestra voz elevamos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ante ti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Todos te exaltamos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Respiramos tu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digno de loor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tu presencia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</a:t>
            </a:r>
            <a:r>
              <a:rPr lang="es-ES" altLang="en-US" sz="4800">
                <a:solidFill>
                  <a:schemeClr val="bg1"/>
                </a:solidFill>
              </a:rPr>
              <a:t>mploramos perdón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Nunca olvidaremos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tú eres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del universo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grande y majestuoso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49234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150</Words>
  <Application>Microsoft Office PowerPoint</Application>
  <PresentationFormat>Panorámica</PresentationFormat>
  <Paragraphs>44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2022-03-14T19:52:02Z</dcterms:created>
  <dcterms:modified xsi:type="dcterms:W3CDTF">2022-04-25T15:50:09Z</dcterms:modified>
</cp:coreProperties>
</file>