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7" r:id="rId14"/>
    <p:sldId id="318" r:id="rId15"/>
    <p:sldId id="316" r:id="rId16"/>
    <p:sldId id="313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Hay un mundo feliz más allá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por fe puedo hoy contemplar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Creación vuelve a ser el Jardín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reina la felicidad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mundo feliz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Viviremos con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mundo feliz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Viviremos con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mundo feliz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Viviremos con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2203233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mundo feliz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Viviremos con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2302128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tengo un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Hogar, bello hogar 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4123756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tengo un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Hogar, bello hogar 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859001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Una tierra de amor y de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s allí donde tengo mi hogar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Cantaremos con gozo a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Adorando al que nos rescató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muriendo humilde en la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Sentenció para siempre el dolor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Yo tengo un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</a:t>
            </a:r>
            <a:r>
              <a:rPr lang="es-ES" altLang="en-US" sz="4800">
                <a:solidFill>
                  <a:schemeClr val="bg1"/>
                </a:solidFill>
              </a:rPr>
              <a:t>ogar, bello hogar más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allá del sol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ás allá del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tengo un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Hogar, bello hogar más allá del sol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siempre en el mundo feliz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temor dejaremos atrás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179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2022-03-14T19:54:23Z</dcterms:created>
  <dcterms:modified xsi:type="dcterms:W3CDTF">2022-04-25T15:50:05Z</dcterms:modified>
</cp:coreProperties>
</file>