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Salvador, a ti me rindo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iempre quiero serte fiel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perdón me ha liberado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tu amor mi amor será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me rindo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me rindo a ti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tus pies, Señor, me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rindo a ti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guiador, mi fortaleza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tu amor llene mi ser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me rindo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me rindo a ti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tus pies, Señor, me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rindo a ti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Tuyas son mis fortalezas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Tus milagros quiero ver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Espíritu me llene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de ti sienta el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Yo me rindo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o me rindo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tus pies, Señor, me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rindo a ti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descanso en tus promesas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Cuánta paz a mi alma das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128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2022-03-14T19:58:32Z</dcterms:created>
  <dcterms:modified xsi:type="dcterms:W3CDTF">2022-04-25T15:50:01Z</dcterms:modified>
</cp:coreProperties>
</file>