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67" r:id="rId14"/>
  </p:sldIdLst>
  <p:sldSz cx="12192000" cy="6858000"/>
  <p:notesSz cx="6858000" cy="9144000"/>
  <p:embeddedFontLst>
    <p:embeddedFont>
      <p:font typeface="Lemon/Milk" panose="020B0603050302020204" pitchFamily="34" charset="0"/>
      <p:regular r:id="rId1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En Cristo hallo amigo y amante Salvador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Contaré, pues, cuanto ha hecho él por mí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Limpiará nuestra tristeza por la eternidad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Quien lo acepte junto a él disfrutará</a:t>
            </a:r>
          </a:p>
        </p:txBody>
      </p:sp>
    </p:spTree>
    <p:extLst>
      <p:ext uri="{BB962C8B-B14F-4D97-AF65-F5344CB8AC3E}">
        <p14:creationId xmlns:p14="http://schemas.microsoft.com/office/powerpoint/2010/main" val="396993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Y entrando en su casa, pesar no sentiré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Pues contemplaré su gloria siempre allí</a:t>
            </a:r>
          </a:p>
        </p:txBody>
      </p:sp>
    </p:spTree>
    <p:extLst>
      <p:ext uri="{BB962C8B-B14F-4D97-AF65-F5344CB8AC3E}">
        <p14:creationId xmlns:p14="http://schemas.microsoft.com/office/powerpoint/2010/main" val="4039359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Celebrando su victoria gozoso cantaré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Grandes cosas Cristo ha hecho ya por mí</a:t>
            </a:r>
          </a:p>
        </p:txBody>
      </p:sp>
    </p:spTree>
    <p:extLst>
      <p:ext uri="{BB962C8B-B14F-4D97-AF65-F5344CB8AC3E}">
        <p14:creationId xmlns:p14="http://schemas.microsoft.com/office/powerpoint/2010/main" val="1560633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Cuando solo me encontraba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Su mano me alcanzó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Me llenó de paz y hoy puedo sonreir</a:t>
            </a:r>
          </a:p>
        </p:txBody>
      </p:sp>
    </p:spTree>
    <p:extLst>
      <p:ext uri="{BB962C8B-B14F-4D97-AF65-F5344CB8AC3E}">
        <p14:creationId xmlns:p14="http://schemas.microsoft.com/office/powerpoint/2010/main" val="1334738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Me salva del pecado, su amor no acabará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Pues promete estar conmigo siempre aquí</a:t>
            </a:r>
          </a:p>
        </p:txBody>
      </p:sp>
    </p:spTree>
    <p:extLst>
      <p:ext uri="{BB962C8B-B14F-4D97-AF65-F5344CB8AC3E}">
        <p14:creationId xmlns:p14="http://schemas.microsoft.com/office/powerpoint/2010/main" val="2196808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Consuela mi tristeza, me guía al caminar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Grandes cosas Cristo ha hecho ya por mí</a:t>
            </a:r>
          </a:p>
        </p:txBody>
      </p:sp>
    </p:spTree>
    <p:extLst>
      <p:ext uri="{BB962C8B-B14F-4D97-AF65-F5344CB8AC3E}">
        <p14:creationId xmlns:p14="http://schemas.microsoft.com/office/powerpoint/2010/main" val="2964921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Jesús jamás me falla, jamás me dejará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Es mi fuerte y poderoso protector</a:t>
            </a:r>
          </a:p>
        </p:txBody>
      </p:sp>
    </p:spTree>
    <p:extLst>
      <p:ext uri="{BB962C8B-B14F-4D97-AF65-F5344CB8AC3E}">
        <p14:creationId xmlns:p14="http://schemas.microsoft.com/office/powerpoint/2010/main" val="3974506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De lo malo hoy me aparto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Buscando su bondad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Quiero dedicar la vida a mi Señor</a:t>
            </a:r>
          </a:p>
        </p:txBody>
      </p:sp>
    </p:spTree>
    <p:extLst>
      <p:ext uri="{BB962C8B-B14F-4D97-AF65-F5344CB8AC3E}">
        <p14:creationId xmlns:p14="http://schemas.microsoft.com/office/powerpoint/2010/main" val="120120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Si sufro en mi camino, si es fuerte mi dolor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Confiando en él podré vencer aquí</a:t>
            </a:r>
          </a:p>
        </p:txBody>
      </p:sp>
    </p:spTree>
    <p:extLst>
      <p:ext uri="{BB962C8B-B14F-4D97-AF65-F5344CB8AC3E}">
        <p14:creationId xmlns:p14="http://schemas.microsoft.com/office/powerpoint/2010/main" val="745327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Segura es la victoria, y elevo mi canción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Grandes cosas Cristo ha hecho ya por mí</a:t>
            </a:r>
          </a:p>
        </p:txBody>
      </p:sp>
    </p:spTree>
    <p:extLst>
      <p:ext uri="{BB962C8B-B14F-4D97-AF65-F5344CB8AC3E}">
        <p14:creationId xmlns:p14="http://schemas.microsoft.com/office/powerpoint/2010/main" val="879190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Jesús lo ha prometido: muy pronto volverá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Y entretanto me prepara un bello hogar</a:t>
            </a:r>
          </a:p>
        </p:txBody>
      </p:sp>
    </p:spTree>
    <p:extLst>
      <p:ext uri="{BB962C8B-B14F-4D97-AF65-F5344CB8AC3E}">
        <p14:creationId xmlns:p14="http://schemas.microsoft.com/office/powerpoint/2010/main" val="1124922849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11</TotalTime>
  <Words>184</Words>
  <Application>Microsoft Office PowerPoint</Application>
  <PresentationFormat>Panorámica</PresentationFormat>
  <Paragraphs>26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2022-03-14T20:00:36Z</dcterms:created>
  <dcterms:modified xsi:type="dcterms:W3CDTF">2022-04-25T15:49:57Z</dcterms:modified>
</cp:coreProperties>
</file>