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1" r:id="rId10"/>
    <p:sldId id="312" r:id="rId11"/>
    <p:sldId id="314" r:id="rId12"/>
    <p:sldId id="315" r:id="rId13"/>
    <p:sldId id="316" r:id="rId14"/>
    <p:sldId id="313" r:id="rId15"/>
    <p:sldId id="317" r:id="rId16"/>
    <p:sldId id="318" r:id="rId17"/>
    <p:sldId id="319" r:id="rId18"/>
    <p:sldId id="320" r:id="rId19"/>
    <p:sldId id="321" r:id="rId20"/>
    <p:sldId id="322" r:id="rId21"/>
    <p:sldId id="323" r:id="rId22"/>
    <p:sldId id="324" r:id="rId23"/>
    <p:sldId id="325" r:id="rId24"/>
    <p:sldId id="326" r:id="rId25"/>
    <p:sldId id="327" r:id="rId26"/>
    <p:sldId id="328" r:id="rId27"/>
    <p:sldId id="267" r:id="rId28"/>
  </p:sldIdLst>
  <p:sldSz cx="12192000" cy="6858000"/>
  <p:notesSz cx="6858000" cy="9144000"/>
  <p:embeddedFontLst>
    <p:embeddedFont>
      <p:font typeface="Lemon/Milk" panose="020B0603050302020204" pitchFamily="34" charset="0"/>
      <p:regular r:id="rId29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Quiero descansar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Que ya no quede nada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allí para siempre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Viviré a tu lado</a:t>
            </a: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Quiero celebrar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Que pronto volverás</a:t>
            </a:r>
          </a:p>
        </p:txBody>
      </p:sp>
    </p:spTree>
    <p:extLst>
      <p:ext uri="{BB962C8B-B14F-4D97-AF65-F5344CB8AC3E}">
        <p14:creationId xmlns:p14="http://schemas.microsoft.com/office/powerpoint/2010/main" val="947879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que pronto el dolor se terminará</a:t>
            </a:r>
          </a:p>
        </p:txBody>
      </p:sp>
    </p:spTree>
    <p:extLst>
      <p:ext uri="{BB962C8B-B14F-4D97-AF65-F5344CB8AC3E}">
        <p14:creationId xmlns:p14="http://schemas.microsoft.com/office/powerpoint/2010/main" val="12917404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Quiero cantar contigo esta canción</a:t>
            </a:r>
          </a:p>
        </p:txBody>
      </p:sp>
    </p:spTree>
    <p:extLst>
      <p:ext uri="{BB962C8B-B14F-4D97-AF65-F5344CB8AC3E}">
        <p14:creationId xmlns:p14="http://schemas.microsoft.com/office/powerpoint/2010/main" val="35046899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quiero que esta sea mi última oración</a:t>
            </a:r>
          </a:p>
        </p:txBody>
      </p:sp>
    </p:spTree>
    <p:extLst>
      <p:ext uri="{BB962C8B-B14F-4D97-AF65-F5344CB8AC3E}">
        <p14:creationId xmlns:p14="http://schemas.microsoft.com/office/powerpoint/2010/main" val="38763262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Quiero que vengas a por mí</a:t>
            </a:r>
          </a:p>
        </p:txBody>
      </p:sp>
    </p:spTree>
    <p:extLst>
      <p:ext uri="{BB962C8B-B14F-4D97-AF65-F5344CB8AC3E}">
        <p14:creationId xmlns:p14="http://schemas.microsoft.com/office/powerpoint/2010/main" val="25690442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Quiero escucharte decir</a:t>
            </a:r>
          </a:p>
        </p:txBody>
      </p:sp>
    </p:spTree>
    <p:extLst>
      <p:ext uri="{BB962C8B-B14F-4D97-AF65-F5344CB8AC3E}">
        <p14:creationId xmlns:p14="http://schemas.microsoft.com/office/powerpoint/2010/main" val="5283321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Nos vamos a casa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Te llevo en mis brazos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9290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allí cada día cuidaré de ti</a:t>
            </a:r>
          </a:p>
        </p:txBody>
      </p:sp>
    </p:spTree>
    <p:extLst>
      <p:ext uri="{BB962C8B-B14F-4D97-AF65-F5344CB8AC3E}">
        <p14:creationId xmlns:p14="http://schemas.microsoft.com/office/powerpoint/2010/main" val="33178841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Nos vamos a casa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llevo en mis brazos</a:t>
            </a:r>
          </a:p>
        </p:txBody>
      </p:sp>
    </p:spTree>
    <p:extLst>
      <p:ext uri="{BB962C8B-B14F-4D97-AF65-F5344CB8AC3E}">
        <p14:creationId xmlns:p14="http://schemas.microsoft.com/office/powerpoint/2010/main" val="247349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Quiero respirar el olor de tu piel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allí para siempre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Viviré</a:t>
            </a:r>
          </a:p>
        </p:txBody>
      </p:sp>
    </p:spTree>
    <p:extLst>
      <p:ext uri="{BB962C8B-B14F-4D97-AF65-F5344CB8AC3E}">
        <p14:creationId xmlns:p14="http://schemas.microsoft.com/office/powerpoint/2010/main" val="32041017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Nos vamos a casa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Te llevo en mis brazos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5057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allí cada día cuidaré de ti</a:t>
            </a:r>
          </a:p>
        </p:txBody>
      </p:sp>
    </p:spTree>
    <p:extLst>
      <p:ext uri="{BB962C8B-B14F-4D97-AF65-F5344CB8AC3E}">
        <p14:creationId xmlns:p14="http://schemas.microsoft.com/office/powerpoint/2010/main" val="12170848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Nos vamos a casa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Te llevo en mis brazos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15694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allí cada día cuidaré de ti</a:t>
            </a:r>
          </a:p>
        </p:txBody>
      </p:sp>
    </p:spTree>
    <p:extLst>
      <p:ext uri="{BB962C8B-B14F-4D97-AF65-F5344CB8AC3E}">
        <p14:creationId xmlns:p14="http://schemas.microsoft.com/office/powerpoint/2010/main" val="13442081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Nos vamos a casa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llevo en mis brazos</a:t>
            </a:r>
          </a:p>
        </p:txBody>
      </p:sp>
    </p:spTree>
    <p:extLst>
      <p:ext uri="{BB962C8B-B14F-4D97-AF65-F5344CB8AC3E}">
        <p14:creationId xmlns:p14="http://schemas.microsoft.com/office/powerpoint/2010/main" val="21595984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allí para siempre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Viviré a tu lado</a:t>
            </a:r>
          </a:p>
        </p:txBody>
      </p:sp>
    </p:spTree>
    <p:extLst>
      <p:ext uri="{BB962C8B-B14F-4D97-AF65-F5344CB8AC3E}">
        <p14:creationId xmlns:p14="http://schemas.microsoft.com/office/powerpoint/2010/main" val="24422570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Quiero caminar contigo de la mano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Siguiendo las huellas que dejen tus pies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Quiero que vengas a por mí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Quiero escucharte decir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Nos vamos a casa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Te llevo en mis brazos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allí cada día cuidaré de ti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Nos vamos a casa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llevo en mis brazos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7</TotalTime>
  <Words>182</Words>
  <Application>Microsoft Office PowerPoint</Application>
  <PresentationFormat>Panorámica</PresentationFormat>
  <Paragraphs>38</Paragraphs>
  <Slides>27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30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2022-03-14T20:05:45Z</dcterms:created>
  <dcterms:modified xsi:type="dcterms:W3CDTF">2022-04-25T15:49:53Z</dcterms:modified>
</cp:coreProperties>
</file>