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7" r:id="rId14"/>
    <p:sldId id="318" r:id="rId15"/>
    <p:sldId id="319" r:id="rId16"/>
    <p:sldId id="320" r:id="rId17"/>
    <p:sldId id="316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Quien rompe el poder del pecado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u amor es fuerte y poderoso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Rey de gloria, el Rey de majestad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que gobierna con su justicia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resplandece con su belleza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Rey de gloria, el Rey de majestad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 sublime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Perfecto es tu amor</a:t>
            </a:r>
          </a:p>
        </p:txBody>
      </p:sp>
    </p:spTree>
    <p:extLst>
      <p:ext uri="{BB962C8B-B14F-4D97-AF65-F5344CB8AC3E}">
        <p14:creationId xmlns:p14="http://schemas.microsoft.com/office/powerpoint/2010/main" val="1116211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Tomaste mi lugar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Cargaste tú mi cruz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403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vida diste allí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ahora libre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42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te adoro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lo que hiciste en mí</a:t>
            </a:r>
          </a:p>
        </p:txBody>
      </p:sp>
    </p:spTree>
    <p:extLst>
      <p:ext uri="{BB962C8B-B14F-4D97-AF65-F5344CB8AC3E}">
        <p14:creationId xmlns:p14="http://schemas.microsoft.com/office/powerpoint/2010/main" val="1566121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Cordero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Rey que la muerte venció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Cordero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Rey que la muerte venció</a:t>
            </a:r>
          </a:p>
        </p:txBody>
      </p:sp>
    </p:spTree>
    <p:extLst>
      <p:ext uri="{BB962C8B-B14F-4D97-AF65-F5344CB8AC3E}">
        <p14:creationId xmlns:p14="http://schemas.microsoft.com/office/powerpoint/2010/main" val="2947846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Cordero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Rey que la muerte venció</a:t>
            </a:r>
          </a:p>
        </p:txBody>
      </p:sp>
    </p:spTree>
    <p:extLst>
      <p:ext uri="{BB962C8B-B14F-4D97-AF65-F5344CB8AC3E}">
        <p14:creationId xmlns:p14="http://schemas.microsoft.com/office/powerpoint/2010/main" val="1279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Rey de gloria, el Rey de majestad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es el Cordero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Digno, digno</a:t>
            </a:r>
          </a:p>
        </p:txBody>
      </p:sp>
    </p:spTree>
    <p:extLst>
      <p:ext uri="{BB962C8B-B14F-4D97-AF65-F5344CB8AC3E}">
        <p14:creationId xmlns:p14="http://schemas.microsoft.com/office/powerpoint/2010/main" val="3519135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 sublime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Perfecto es tu amor</a:t>
            </a:r>
          </a:p>
        </p:txBody>
      </p:sp>
    </p:spTree>
    <p:extLst>
      <p:ext uri="{BB962C8B-B14F-4D97-AF65-F5344CB8AC3E}">
        <p14:creationId xmlns:p14="http://schemas.microsoft.com/office/powerpoint/2010/main" val="1895791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Tomaste mi lugar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Cargaste tú mi cruz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19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vida diste allí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ahora libre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50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te adoro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lo que hiciste en mí</a:t>
            </a:r>
          </a:p>
        </p:txBody>
      </p:sp>
    </p:spTree>
    <p:extLst>
      <p:ext uri="{BB962C8B-B14F-4D97-AF65-F5344CB8AC3E}">
        <p14:creationId xmlns:p14="http://schemas.microsoft.com/office/powerpoint/2010/main" val="1882351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Conmueve el mundo con su estruendo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nos asombra con maravillas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Rey de gloria, el Rey de majestad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 sublime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Perfecto es tu amor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Tomaste mi lugar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Cargaste tú mi cruz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vida diste allí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ahora libre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te adoro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lo que hiciste en mí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Pusiste en orden todo el caos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adoptaste como tus hijos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228</Words>
  <Application>Microsoft Office PowerPoint</Application>
  <PresentationFormat>Panorámica</PresentationFormat>
  <Paragraphs>44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2022-03-14T20:08:34Z</dcterms:created>
  <dcterms:modified xsi:type="dcterms:W3CDTF">2022-04-25T15:49:49Z</dcterms:modified>
</cp:coreProperties>
</file>