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07" r:id="rId10"/>
    <p:sldId id="321" r:id="rId11"/>
    <p:sldId id="308" r:id="rId12"/>
    <p:sldId id="322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Más cerca, oh Dios, de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uiero morar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que yo viviré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Cerca de ti</a:t>
            </a:r>
          </a:p>
        </p:txBody>
      </p:sp>
    </p:spTree>
    <p:extLst>
      <p:ext uri="{BB962C8B-B14F-4D97-AF65-F5344CB8AC3E}">
        <p14:creationId xmlns:p14="http://schemas.microsoft.com/office/powerpoint/2010/main" val="2677050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voz te alabará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oda la eternidad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Más cerca, oh Dios, de ti</a:t>
            </a:r>
            <a:endParaRPr lang="es-ES" altLang="en-US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Más cerca, sí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010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grande y tierno amor</a:t>
            </a:r>
            <a:endParaRPr lang="es-ES" altLang="en-US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Quiero respirar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410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Llena mi corazón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</a:t>
            </a:r>
            <a:r>
              <a:rPr lang="es-ES" altLang="en-US" sz="4800">
                <a:solidFill>
                  <a:schemeClr val="bg1"/>
                </a:solidFill>
              </a:rPr>
              <a:t>estaura mi interior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Más cerca, oh Dios, de ti</a:t>
            </a:r>
            <a:endParaRPr lang="es-ES" altLang="en-US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Más cerca, sí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203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Pasos inciertos doy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 el sol se va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Mas si contigo estoy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temo ya</a:t>
            </a:r>
          </a:p>
        </p:txBody>
      </p:sp>
    </p:spTree>
    <p:extLst>
      <p:ext uri="{BB962C8B-B14F-4D97-AF65-F5344CB8AC3E}">
        <p14:creationId xmlns:p14="http://schemas.microsoft.com/office/powerpoint/2010/main" val="344673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Canción te cantaré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Gozoso viviré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cerca, oh Dios, de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cerca, sí</a:t>
            </a:r>
          </a:p>
        </p:txBody>
      </p:sp>
    </p:spTree>
    <p:extLst>
      <p:ext uri="{BB962C8B-B14F-4D97-AF65-F5344CB8AC3E}">
        <p14:creationId xmlns:p14="http://schemas.microsoft.com/office/powerpoint/2010/main" val="2112011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Día feliz veré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Creyendo en ti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99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2022-03-14T20:15:21Z</dcterms:created>
  <dcterms:modified xsi:type="dcterms:W3CDTF">2022-04-25T15:49:35Z</dcterms:modified>
</cp:coreProperties>
</file>