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17" r:id="rId6"/>
    <p:sldId id="318" r:id="rId7"/>
    <p:sldId id="307" r:id="rId8"/>
    <p:sldId id="308" r:id="rId9"/>
    <p:sldId id="319" r:id="rId10"/>
    <p:sldId id="320" r:id="rId11"/>
    <p:sldId id="321" r:id="rId12"/>
    <p:sldId id="322" r:id="rId13"/>
    <p:sldId id="267" r:id="rId14"/>
  </p:sldIdLst>
  <p:sldSz cx="12192000" cy="6858000"/>
  <p:notesSz cx="6858000" cy="9144000"/>
  <p:embeddedFontLst>
    <p:embeddedFont>
      <p:font typeface="Lemon/Milk" panose="020B0603050302020204" pitchFamily="34" charset="0"/>
      <p:regular r:id="rId1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La primera Navidad un coro se oyó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 humildes pastores el cielo cantó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Hoy ha nacido el Dios de Israel</a:t>
            </a:r>
          </a:p>
        </p:txBody>
      </p:sp>
    </p:spTree>
    <p:extLst>
      <p:ext uri="{BB962C8B-B14F-4D97-AF65-F5344CB8AC3E}">
        <p14:creationId xmlns:p14="http://schemas.microsoft.com/office/powerpoint/2010/main" val="1486905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Noel, noel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Noel, noel</a:t>
            </a:r>
          </a:p>
        </p:txBody>
      </p:sp>
    </p:spTree>
    <p:extLst>
      <p:ext uri="{BB962C8B-B14F-4D97-AF65-F5344CB8AC3E}">
        <p14:creationId xmlns:p14="http://schemas.microsoft.com/office/powerpoint/2010/main" val="21525610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Hoy ha nacido el Dios de Israel</a:t>
            </a:r>
          </a:p>
        </p:txBody>
      </p:sp>
    </p:spTree>
    <p:extLst>
      <p:ext uri="{BB962C8B-B14F-4D97-AF65-F5344CB8AC3E}">
        <p14:creationId xmlns:p14="http://schemas.microsoft.com/office/powerpoint/2010/main" val="1360673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un ángel les habló, rodeado de luz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Anunciando la natividad de Jesús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Noel, noel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Noel, noel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Hoy ha nacido el Dios de Israel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Noel, noel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Noel, noel</a:t>
            </a:r>
          </a:p>
        </p:txBody>
      </p:sp>
    </p:spTree>
    <p:extLst>
      <p:ext uri="{BB962C8B-B14F-4D97-AF65-F5344CB8AC3E}">
        <p14:creationId xmlns:p14="http://schemas.microsoft.com/office/powerpoint/2010/main" val="3054973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Hoy ha nacido el Dios de Israel</a:t>
            </a:r>
          </a:p>
        </p:txBody>
      </p:sp>
    </p:spTree>
    <p:extLst>
      <p:ext uri="{BB962C8B-B14F-4D97-AF65-F5344CB8AC3E}">
        <p14:creationId xmlns:p14="http://schemas.microsoft.com/office/powerpoint/2010/main" val="2854478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La estrella de Belén a los magos guió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el este brillando con gran resplandor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pesebre encontraron siguiendo la luz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le dieron presentes al niño Jesús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Noel, noel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Noel, noel</a:t>
            </a:r>
          </a:p>
        </p:txBody>
      </p:sp>
    </p:spTree>
    <p:extLst>
      <p:ext uri="{BB962C8B-B14F-4D97-AF65-F5344CB8AC3E}">
        <p14:creationId xmlns:p14="http://schemas.microsoft.com/office/powerpoint/2010/main" val="4183365201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7</TotalTime>
  <Words>107</Words>
  <Application>Microsoft Office PowerPoint</Application>
  <PresentationFormat>Panorámica</PresentationFormat>
  <Paragraphs>20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2022-03-14T20:17:35Z</dcterms:created>
  <dcterms:modified xsi:type="dcterms:W3CDTF">2022-04-25T15:49:30Z</dcterms:modified>
</cp:coreProperties>
</file>