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7" r:id="rId14"/>
    <p:sldId id="318" r:id="rId15"/>
    <p:sldId id="316" r:id="rId16"/>
    <p:sldId id="313" r:id="rId17"/>
    <p:sldId id="319" r:id="rId18"/>
    <p:sldId id="267" r:id="rId19"/>
  </p:sldIdLst>
  <p:sldSz cx="12192000" cy="6858000"/>
  <p:notesSz cx="6858000" cy="9144000"/>
  <p:embeddedFontLst>
    <p:embeddedFont>
      <p:font typeface="Lemon/Milk" panose="020B0603050302020204" pitchFamily="34" charset="0"/>
      <p:regular r:id="rId20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Una estrella anunció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en Belén Jesús nació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Salvador del mundo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Venid y adoremos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Venid y adoremos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Venid y adoremos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Cristo, el Señor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Venid y adoremos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Venid y adoremos</a:t>
            </a:r>
          </a:p>
        </p:txBody>
      </p:sp>
    </p:spTree>
    <p:extLst>
      <p:ext uri="{BB962C8B-B14F-4D97-AF65-F5344CB8AC3E}">
        <p14:creationId xmlns:p14="http://schemas.microsoft.com/office/powerpoint/2010/main" val="946112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Venid y adoremos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Cristo, el Señor</a:t>
            </a:r>
          </a:p>
        </p:txBody>
      </p:sp>
    </p:spTree>
    <p:extLst>
      <p:ext uri="{BB962C8B-B14F-4D97-AF65-F5344CB8AC3E}">
        <p14:creationId xmlns:p14="http://schemas.microsoft.com/office/powerpoint/2010/main" val="1705123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Angelicales voces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Proclaman hoy su nombre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Salvador del mundo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Salvador del mundo</a:t>
            </a:r>
          </a:p>
        </p:txBody>
      </p:sp>
    </p:spTree>
    <p:extLst>
      <p:ext uri="{BB962C8B-B14F-4D97-AF65-F5344CB8AC3E}">
        <p14:creationId xmlns:p14="http://schemas.microsoft.com/office/powerpoint/2010/main" val="18147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amor él descendió 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 salvación con él llegó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Angelicales voces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Proclaman hoy su nombre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Salvador del mundo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Siendo Dios se encarnó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humanidad él rescató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Sentado en su trono está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Jesús el Rey de majestad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Angelicales voces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Proclaman hoy su nombre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Salvador del mundo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Santo Santo Santo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Jesús te adoramos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117</Words>
  <Application>Microsoft Office PowerPoint</Application>
  <PresentationFormat>Panorámica</PresentationFormat>
  <Paragraphs>34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1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2022-03-14T20:19:24Z</dcterms:created>
  <dcterms:modified xsi:type="dcterms:W3CDTF">2022-04-25T15:49:26Z</dcterms:modified>
</cp:coreProperties>
</file>