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1"/>
  </p:sldMasterIdLst>
  <p:sldIdLst>
    <p:sldId id="257" r:id="rId2"/>
    <p:sldId id="289" r:id="rId3"/>
    <p:sldId id="290" r:id="rId4"/>
    <p:sldId id="291" r:id="rId5"/>
    <p:sldId id="307" r:id="rId6"/>
    <p:sldId id="308" r:id="rId7"/>
    <p:sldId id="309" r:id="rId8"/>
    <p:sldId id="310" r:id="rId9"/>
    <p:sldId id="311" r:id="rId10"/>
    <p:sldId id="312" r:id="rId11"/>
    <p:sldId id="313" r:id="rId12"/>
    <p:sldId id="314" r:id="rId13"/>
    <p:sldId id="315" r:id="rId14"/>
    <p:sldId id="316" r:id="rId15"/>
    <p:sldId id="317" r:id="rId16"/>
    <p:sldId id="318" r:id="rId17"/>
    <p:sldId id="319" r:id="rId18"/>
    <p:sldId id="320" r:id="rId19"/>
    <p:sldId id="321" r:id="rId20"/>
    <p:sldId id="322" r:id="rId21"/>
    <p:sldId id="323" r:id="rId22"/>
    <p:sldId id="324" r:id="rId23"/>
    <p:sldId id="325" r:id="rId24"/>
    <p:sldId id="267" r:id="rId25"/>
  </p:sldIdLst>
  <p:sldSz cx="12192000" cy="6858000"/>
  <p:notesSz cx="6858000" cy="9144000"/>
  <p:embeddedFontLst>
    <p:embeddedFont>
      <p:font typeface="Lemon/Milk" panose="020B0603050302020204" pitchFamily="34" charset="0"/>
      <p:regular r:id="rId26"/>
    </p:embeddedFont>
  </p:embeddedFontLst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B0A03BE-B0C7-43BF-97A6-4FF380B2DB53}" v="3" dt="2022-03-13T12:04:49.20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>
      <p:cViewPr varScale="1">
        <p:scale>
          <a:sx n="102" d="100"/>
          <a:sy n="102" d="100"/>
        </p:scale>
        <p:origin x="870" y="10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1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1BF170-3018-4F9B-B33C-30D5A74848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DADBECA-7A23-4E6C-B9FB-21B102EA7B4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62F54F-6F28-416C-8BB4-30F8743453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BB5A61-7192-4E68-A373-2137D20D7767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803949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B4E692F-57C9-4C55-BDE9-ECDA651B2B4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10E74A9D-FC9D-4A25-ABBA-AA9A5779DA6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D8C0AEA-0492-4D44-B2D5-1C84FC9BC8C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1EC14F-32D3-4AEE-BF96-68C575240EE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836546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AD5A08B-0789-43F4-AA30-1B71C17E03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8EBA6A5-5A09-4998-A925-48579892888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3FBB75B-9700-4FDD-ABCA-8830CBCD508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2FF621B-8AEC-4D67-A648-5E714F6AB22D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893090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>
            <a:extLst>
              <a:ext uri="{FF2B5EF4-FFF2-40B4-BE49-F238E27FC236}">
                <a16:creationId xmlns:a16="http://schemas.microsoft.com/office/drawing/2014/main" id="{B096B3F6-C9DB-436C-B3D6-3DB15BDBC6DB}"/>
              </a:ext>
            </a:extLst>
          </p:cNvPr>
          <p:cNvSpPr>
            <a:spLocks noGrp="1" noChangeArrowheads="1"/>
          </p:cNvSpPr>
          <p:nvPr>
            <p:ph type="body" idx="1" hasCustomPrompt="1"/>
          </p:nvPr>
        </p:nvSpPr>
        <p:spPr>
          <a:xfrm>
            <a:off x="263352" y="404664"/>
            <a:ext cx="11665296" cy="5510212"/>
          </a:xfrm>
        </p:spPr>
        <p:txBody>
          <a:bodyPr/>
          <a:lstStyle>
            <a:lvl1pPr>
              <a:defRPr sz="4800"/>
            </a:lvl1pPr>
          </a:lstStyle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Señor, hoy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Abre mis ojos, Señor.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Yo quiero verte</a:t>
            </a:r>
          </a:p>
        </p:txBody>
      </p:sp>
    </p:spTree>
    <p:extLst>
      <p:ext uri="{BB962C8B-B14F-4D97-AF65-F5344CB8AC3E}">
        <p14:creationId xmlns:p14="http://schemas.microsoft.com/office/powerpoint/2010/main" val="1651215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AABF023-DF85-434C-A93D-01BFBA37E54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BAE1A67-38A7-412A-A122-17B82A3471E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63244A0-BF70-461D-A353-F5A8674351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A2D108-1F65-41C4-9D14-E5BC9E083A5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41727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03F68F5-1EA2-43C2-8E5E-91792B26F1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B1A58AF-0441-4570-A9E8-8E978EB0986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273ABC-3369-4E1C-9110-985C741399D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B6FEEA-E74B-4C3F-BC85-DC2EC4E59F33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39311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E24AC44F-F2B1-4CEB-A260-D23E969D55C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D891E50D-F5D2-4CE5-9A20-C4A8B9BBA5F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AB7B39-95C3-40C2-8B79-25B2BD7E5E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B96C58D-EF35-48E5-801D-52D6125D88AC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7629522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F52C179-D9D6-422D-8D34-C85FD3BD1E7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8E91213-079B-42D6-A662-B77DC79FD39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61FBA1FE-D05B-40F6-98C5-B9F40D8A952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56977E7-6AD2-4E17-BC89-BB4431D27D01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2212483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8D6CEAB-B13F-45FC-866A-121D4BD0F8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1AAB08CF-229B-4DD3-8973-636DAAE12BC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226A2ABC-D80B-413F-A4D3-6A7FDE6E41F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FD7CA7-D667-470A-92F3-3170C5FF8470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0725710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ES_tradnl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693FA91-0E4D-4C9D-AA4B-27B526B3150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BEBFE04-5C83-4FA9-9623-EC123376619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A49564-BB88-49C2-9C77-D670C9CA101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F65C42-2A2D-492E-97AF-998F96E962F8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10174033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s-ES_tradnl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  <a:endParaRPr lang="es-ES_tradnl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4E5DB7F4-ADF2-4D80-85D3-CC0980E6F79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5A74A159-E818-4D67-90B7-00B3197F38A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4F4D4BF-2499-4746-B473-F1A3F5B5D6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8472795-B52B-4138-9F2B-B2454BB4DD0E}" type="slidenum">
              <a:rPr lang="es-ES" altLang="en-US"/>
              <a:pPr/>
              <a:t>‹Nº›</a:t>
            </a:fld>
            <a:endParaRPr lang="es-ES" altLang="en-US"/>
          </a:p>
        </p:txBody>
      </p:sp>
    </p:spTree>
    <p:extLst>
      <p:ext uri="{BB962C8B-B14F-4D97-AF65-F5344CB8AC3E}">
        <p14:creationId xmlns:p14="http://schemas.microsoft.com/office/powerpoint/2010/main" val="4246088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364A38B-2F03-4498-A745-36192FCCBB7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l'estil de títol del patró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9C625C0-931B-4608-9567-0AD66E37F77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n-US"/>
              <a:t>Feu clic aquí per editar els estils de text del patró</a:t>
            </a:r>
          </a:p>
          <a:p>
            <a:pPr lvl="1"/>
            <a:r>
              <a:rPr lang="es-ES" altLang="en-US"/>
              <a:t>Segon nivell</a:t>
            </a:r>
          </a:p>
          <a:p>
            <a:pPr lvl="2"/>
            <a:r>
              <a:rPr lang="es-ES" altLang="en-US"/>
              <a:t>Tercer nivell</a:t>
            </a:r>
          </a:p>
          <a:p>
            <a:pPr lvl="3"/>
            <a:r>
              <a:rPr lang="es-ES" altLang="en-US"/>
              <a:t>Quart nivell</a:t>
            </a:r>
          </a:p>
          <a:p>
            <a:pPr lvl="4"/>
            <a:r>
              <a:rPr lang="es-ES" altLang="en-US"/>
              <a:t>Cinquè nivell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4FE0A073-9B52-449B-9E5D-686C1D5B77C9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7AE9DBE7-4836-4E05-9723-4EA6C43FF2A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6ECACBB4-641E-4093-A632-CAB0DB54BAF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8D4C613-BB51-4536-87FD-250DA62B8885}" type="slidenum">
              <a:rPr lang="es-ES" altLang="en-US"/>
              <a:pPr/>
              <a:t>‹Nº›</a:t>
            </a:fld>
            <a:endParaRPr lang="es-E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s-ES_trad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Tantas cosas probé, con fuego jugué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Sin tu amor</a:t>
            </a:r>
            <a:endParaRPr lang="es-ES" altLang="en-US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nombre exalto en alto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nada te quiero cambiar</a:t>
            </a:r>
          </a:p>
        </p:txBody>
      </p:sp>
    </p:spTree>
    <p:extLst>
      <p:ext uri="{BB962C8B-B14F-4D97-AF65-F5344CB8AC3E}">
        <p14:creationId xmlns:p14="http://schemas.microsoft.com/office/powerpoint/2010/main" val="3542962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Una melodía levanto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nadie a quien yo ame más</a:t>
            </a:r>
          </a:p>
        </p:txBody>
      </p:sp>
    </p:spTree>
    <p:extLst>
      <p:ext uri="{BB962C8B-B14F-4D97-AF65-F5344CB8AC3E}">
        <p14:creationId xmlns:p14="http://schemas.microsoft.com/office/powerpoint/2010/main" val="38666608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Jamás imaginé vivir así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es más que suficiente para mí</a:t>
            </a:r>
          </a:p>
        </p:txBody>
      </p:sp>
    </p:spTree>
    <p:extLst>
      <p:ext uri="{BB962C8B-B14F-4D97-AF65-F5344CB8AC3E}">
        <p14:creationId xmlns:p14="http://schemas.microsoft.com/office/powerpoint/2010/main" val="22778834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He visto el mundo y te elijo solo a ti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tú estás</a:t>
            </a:r>
          </a:p>
        </p:txBody>
      </p:sp>
    </p:spTree>
    <p:extLst>
      <p:ext uri="{BB962C8B-B14F-4D97-AF65-F5344CB8AC3E}">
        <p14:creationId xmlns:p14="http://schemas.microsoft.com/office/powerpoint/2010/main" val="116954650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siempre encontré mi lugar</a:t>
            </a:r>
          </a:p>
        </p:txBody>
      </p:sp>
    </p:spTree>
    <p:extLst>
      <p:ext uri="{BB962C8B-B14F-4D97-AF65-F5344CB8AC3E}">
        <p14:creationId xmlns:p14="http://schemas.microsoft.com/office/powerpoint/2010/main" val="389018248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Ah, ah. Mi lugar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siempre encontré mi lugar</a:t>
            </a:r>
          </a:p>
        </p:txBody>
      </p:sp>
    </p:spTree>
    <p:extLst>
      <p:ext uri="{BB962C8B-B14F-4D97-AF65-F5344CB8AC3E}">
        <p14:creationId xmlns:p14="http://schemas.microsoft.com/office/powerpoint/2010/main" val="6853868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Ah, ah. Mi lugar</a:t>
            </a:r>
          </a:p>
        </p:txBody>
      </p:sp>
    </p:spTree>
    <p:extLst>
      <p:ext uri="{BB962C8B-B14F-4D97-AF65-F5344CB8AC3E}">
        <p14:creationId xmlns:p14="http://schemas.microsoft.com/office/powerpoint/2010/main" val="3804448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 tu lado Dios no me alejaré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Ya no puedo imaginarme sin tu amor</a:t>
            </a:r>
          </a:p>
        </p:txBody>
      </p:sp>
    </p:spTree>
    <p:extLst>
      <p:ext uri="{BB962C8B-B14F-4D97-AF65-F5344CB8AC3E}">
        <p14:creationId xmlns:p14="http://schemas.microsoft.com/office/powerpoint/2010/main" val="252340425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Decidido estoy, yo te seguiré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Quiero darte solo a ti mi corazón</a:t>
            </a:r>
          </a:p>
        </p:txBody>
      </p:sp>
    </p:spTree>
    <p:extLst>
      <p:ext uri="{BB962C8B-B14F-4D97-AF65-F5344CB8AC3E}">
        <p14:creationId xmlns:p14="http://schemas.microsoft.com/office/powerpoint/2010/main" val="418543920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Una melodía levanto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No hay nadie a quien yo ame más</a:t>
            </a:r>
          </a:p>
        </p:txBody>
      </p:sp>
    </p:spTree>
    <p:extLst>
      <p:ext uri="{BB962C8B-B14F-4D97-AF65-F5344CB8AC3E}">
        <p14:creationId xmlns:p14="http://schemas.microsoft.com/office/powerpoint/2010/main" val="23642982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Mas tú me mostraste un mundo mejor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Cambiaste mi corazón</a:t>
            </a:r>
            <a:endParaRPr lang="es-ES" altLang="en-U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80159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Jamás imaginé vivir así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es más que suficiente para mí</a:t>
            </a:r>
          </a:p>
        </p:txBody>
      </p:sp>
    </p:spTree>
    <p:extLst>
      <p:ext uri="{BB962C8B-B14F-4D97-AF65-F5344CB8AC3E}">
        <p14:creationId xmlns:p14="http://schemas.microsoft.com/office/powerpoint/2010/main" val="125629040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He visto el mundo y te elijo solo a ti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tú estás</a:t>
            </a:r>
          </a:p>
        </p:txBody>
      </p:sp>
    </p:spTree>
    <p:extLst>
      <p:ext uri="{BB962C8B-B14F-4D97-AF65-F5344CB8AC3E}">
        <p14:creationId xmlns:p14="http://schemas.microsoft.com/office/powerpoint/2010/main" val="42884482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siempre encontré mi lugar</a:t>
            </a:r>
          </a:p>
        </p:txBody>
      </p:sp>
    </p:spTree>
    <p:extLst>
      <p:ext uri="{BB962C8B-B14F-4D97-AF65-F5344CB8AC3E}">
        <p14:creationId xmlns:p14="http://schemas.microsoft.com/office/powerpoint/2010/main" val="5398245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Ah, ah. Mi lugar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siempre encontré mi lugar</a:t>
            </a:r>
          </a:p>
        </p:txBody>
      </p:sp>
    </p:spTree>
    <p:extLst>
      <p:ext uri="{BB962C8B-B14F-4D97-AF65-F5344CB8AC3E}">
        <p14:creationId xmlns:p14="http://schemas.microsoft.com/office/powerpoint/2010/main" val="102617183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FBDF071A-439C-4F2E-A3FB-96F0A5CD65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nombre exalto en alto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Por nada te quiero cambiar</a:t>
            </a:r>
          </a:p>
        </p:txBody>
      </p:sp>
    </p:spTree>
    <p:extLst>
      <p:ext uri="{BB962C8B-B14F-4D97-AF65-F5344CB8AC3E}">
        <p14:creationId xmlns:p14="http://schemas.microsoft.com/office/powerpoint/2010/main" val="38650749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Una melodía levanto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hay nadie a quien yo ame más</a:t>
            </a:r>
          </a:p>
        </p:txBody>
      </p:sp>
    </p:spTree>
    <p:extLst>
      <p:ext uri="{BB962C8B-B14F-4D97-AF65-F5344CB8AC3E}">
        <p14:creationId xmlns:p14="http://schemas.microsoft.com/office/powerpoint/2010/main" val="2167940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Jamás imaginé vivir así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Tu amor es más que suficiente para mí</a:t>
            </a:r>
          </a:p>
        </p:txBody>
      </p:sp>
    </p:spTree>
    <p:extLst>
      <p:ext uri="{BB962C8B-B14F-4D97-AF65-F5344CB8AC3E}">
        <p14:creationId xmlns:p14="http://schemas.microsoft.com/office/powerpoint/2010/main" val="37383546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He visto el mundo y te elijo solo a ti</a:t>
            </a:r>
          </a:p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Donde tú estás</a:t>
            </a:r>
          </a:p>
        </p:txBody>
      </p:sp>
    </p:spTree>
    <p:extLst>
      <p:ext uri="{BB962C8B-B14F-4D97-AF65-F5344CB8AC3E}">
        <p14:creationId xmlns:p14="http://schemas.microsoft.com/office/powerpoint/2010/main" val="4253584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 sz="4800">
                <a:solidFill>
                  <a:schemeClr val="bg1"/>
                </a:solidFill>
              </a:rPr>
              <a:t>Para siempre encontré mi lugar</a:t>
            </a:r>
          </a:p>
        </p:txBody>
      </p:sp>
    </p:spTree>
    <p:extLst>
      <p:ext uri="{BB962C8B-B14F-4D97-AF65-F5344CB8AC3E}">
        <p14:creationId xmlns:p14="http://schemas.microsoft.com/office/powerpoint/2010/main" val="10029430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Nada se puede igualar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tan real este amor</a:t>
            </a:r>
          </a:p>
        </p:txBody>
      </p:sp>
    </p:spTree>
    <p:extLst>
      <p:ext uri="{BB962C8B-B14F-4D97-AF65-F5344CB8AC3E}">
        <p14:creationId xmlns:p14="http://schemas.microsoft.com/office/powerpoint/2010/main" val="7168789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3">
            <a:extLst>
              <a:ext uri="{FF2B5EF4-FFF2-40B4-BE49-F238E27FC236}">
                <a16:creationId xmlns:a16="http://schemas.microsoft.com/office/drawing/2014/main" id="{669A5171-9433-4424-89A0-1C238FD91C3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3352" y="673894"/>
            <a:ext cx="11665296" cy="5510212"/>
          </a:xfrm>
        </p:spPr>
        <p:txBody>
          <a:bodyPr anchor="ctr"/>
          <a:lstStyle/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Es irresistible estar junto a ti</a:t>
            </a:r>
          </a:p>
          <a:p>
            <a:pPr algn="ctr" eaLnBrk="1" hangingPunct="1">
              <a:buFontTx/>
              <a:buNone/>
            </a:pPr>
            <a:r>
              <a:rPr lang="es-ES" altLang="en-US">
                <a:solidFill>
                  <a:schemeClr val="bg1"/>
                </a:solidFill>
              </a:rPr>
              <a:t>No puedo vivir sin ti, Dios</a:t>
            </a:r>
          </a:p>
        </p:txBody>
      </p:sp>
    </p:spTree>
    <p:extLst>
      <p:ext uri="{BB962C8B-B14F-4D97-AF65-F5344CB8AC3E}">
        <p14:creationId xmlns:p14="http://schemas.microsoft.com/office/powerpoint/2010/main" val="3486120694"/>
      </p:ext>
    </p:extLst>
  </p:cSld>
  <p:clrMapOvr>
    <a:masterClrMapping/>
  </p:clrMapOvr>
</p:sld>
</file>

<file path=ppt/theme/theme1.xml><?xml version="1.0" encoding="utf-8"?>
<a:theme xmlns:a="http://schemas.openxmlformats.org/drawingml/2006/main" name="Disseny per defecte">
  <a:themeElements>
    <a:clrScheme name="Disseny per defec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Personalizado 1">
      <a:majorFont>
        <a:latin typeface="Lemon/Milk"/>
        <a:ea typeface=""/>
        <a:cs typeface=""/>
      </a:majorFont>
      <a:minorFont>
        <a:latin typeface="Lemon/Milk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seny per defec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seny per defec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seny per defec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012_-_Dios_tu_nombre_exaltare.pptx" id="{E2008A80-B767-474D-B666-761027A5AEB9}" vid="{DACFD42A-73A0-42FF-9F51-BC119F75E0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000_-_Template</Template>
  <TotalTime>6</TotalTime>
  <Words>240</Words>
  <Application>Microsoft Office PowerPoint</Application>
  <PresentationFormat>Panorámica</PresentationFormat>
  <Paragraphs>42</Paragraphs>
  <Slides>24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24</vt:i4>
      </vt:variant>
    </vt:vector>
  </HeadingPairs>
  <TitlesOfParts>
    <vt:vector size="27" baseType="lpstr">
      <vt:lpstr>Arial</vt:lpstr>
      <vt:lpstr>Lemon/Milk</vt:lpstr>
      <vt:lpstr>Disseny per defecte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Juan Marcos Fustero</dc:creator>
  <cp:lastModifiedBy>Sergio Fustero Carreras</cp:lastModifiedBy>
  <cp:revision>4</cp:revision>
  <dcterms:created xsi:type="dcterms:W3CDTF">2022-03-14T20:21:41Z</dcterms:created>
  <dcterms:modified xsi:type="dcterms:W3CDTF">2022-04-25T15:49:23Z</dcterms:modified>
</cp:coreProperties>
</file>