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317" r:id="rId16"/>
    <p:sldId id="318" r:id="rId17"/>
    <p:sldId id="319" r:id="rId18"/>
    <p:sldId id="320" r:id="rId19"/>
    <p:sldId id="321" r:id="rId20"/>
    <p:sldId id="323" r:id="rId21"/>
    <p:sldId id="324" r:id="rId22"/>
    <p:sldId id="325" r:id="rId23"/>
    <p:sldId id="326" r:id="rId24"/>
    <p:sldId id="327" r:id="rId25"/>
    <p:sldId id="267" r:id="rId26"/>
  </p:sldIdLst>
  <p:sldSz cx="12192000" cy="6858000"/>
  <p:notesSz cx="6858000" cy="9144000"/>
  <p:embeddedFontLst>
    <p:embeddedFont>
      <p:font typeface="Lemon/Milk" panose="020B0603050302020204" pitchFamily="34" charset="0"/>
      <p:regular r:id="rId2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Lo escucho en las noches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mi corazón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Ahora me rindo y te dejo fluir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dejo fluir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 busca y me encuentra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una canción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 vuelve esperanza para mi dolor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es tan real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veo en tus manos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Clavadas por mí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veo aunque lejos de ti yo me fui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es tan real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Ahora me rindo y te dejo fluir</a:t>
            </a:r>
          </a:p>
        </p:txBody>
      </p:sp>
    </p:spTree>
    <p:extLst>
      <p:ext uri="{BB962C8B-B14F-4D97-AF65-F5344CB8AC3E}">
        <p14:creationId xmlns:p14="http://schemas.microsoft.com/office/powerpoint/2010/main" val="2166426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Inevitable es tu amor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Incuestionable tu voz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86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me puedo esconder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Me persigue tu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105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Inevitable es tu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Como la muerte y el sol</a:t>
            </a:r>
          </a:p>
        </p:txBody>
      </p:sp>
    </p:spTree>
    <p:extLst>
      <p:ext uri="{BB962C8B-B14F-4D97-AF65-F5344CB8AC3E}">
        <p14:creationId xmlns:p14="http://schemas.microsoft.com/office/powerpoint/2010/main" val="1753232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lo puedo evitar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 persigue tu amor</a:t>
            </a:r>
          </a:p>
        </p:txBody>
      </p:sp>
    </p:spTree>
    <p:extLst>
      <p:ext uri="{BB962C8B-B14F-4D97-AF65-F5344CB8AC3E}">
        <p14:creationId xmlns:p14="http://schemas.microsoft.com/office/powerpoint/2010/main" val="1798373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Lo veo en la tarde a la puesta del sol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amor es tan real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Inevitable es tu amor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Incuestionable tu voz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625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me puedo esconder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Me persigue tu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7595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Inevitable es tu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Como la muerte y el sol</a:t>
            </a:r>
          </a:p>
        </p:txBody>
      </p:sp>
    </p:spTree>
    <p:extLst>
      <p:ext uri="{BB962C8B-B14F-4D97-AF65-F5344CB8AC3E}">
        <p14:creationId xmlns:p14="http://schemas.microsoft.com/office/powerpoint/2010/main" val="33604537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lo puedo evitar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 persigue tu amor</a:t>
            </a:r>
          </a:p>
        </p:txBody>
      </p:sp>
    </p:spTree>
    <p:extLst>
      <p:ext uri="{BB962C8B-B14F-4D97-AF65-F5344CB8AC3E}">
        <p14:creationId xmlns:p14="http://schemas.microsoft.com/office/powerpoint/2010/main" val="1046122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Ahora me rindo y te dejo fluir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dejo fluir</a:t>
            </a:r>
          </a:p>
        </p:txBody>
      </p:sp>
    </p:spTree>
    <p:extLst>
      <p:ext uri="{BB962C8B-B14F-4D97-AF65-F5344CB8AC3E}">
        <p14:creationId xmlns:p14="http://schemas.microsoft.com/office/powerpoint/2010/main" val="34675368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veo en tus manos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Clavadas por mí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veo aunque lejos de ti yo me fui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es tan real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Ahora me rindo y te dejo fluir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Inevitable es tu amor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Incuestionable tu voz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me puedo esconder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Me persigue tu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Inevitable es tu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Como la muerte y el sol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lo puedo evitar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 persigue tu amor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219</Words>
  <Application>Microsoft Office PowerPoint</Application>
  <PresentationFormat>Panorámica</PresentationFormat>
  <Paragraphs>46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2022-03-14T20:24:33Z</dcterms:created>
  <dcterms:modified xsi:type="dcterms:W3CDTF">2022-04-25T15:49:19Z</dcterms:modified>
</cp:coreProperties>
</file>