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7" r:id="rId14"/>
    <p:sldId id="318" r:id="rId15"/>
    <p:sldId id="316" r:id="rId16"/>
    <p:sldId id="313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33" r:id="rId32"/>
    <p:sldId id="334" r:id="rId33"/>
    <p:sldId id="335" r:id="rId34"/>
    <p:sldId id="336" r:id="rId35"/>
    <p:sldId id="337" r:id="rId36"/>
    <p:sldId id="338" r:id="rId37"/>
    <p:sldId id="267" r:id="rId38"/>
  </p:sldIdLst>
  <p:sldSz cx="12192000" cy="6858000"/>
  <p:notesSz cx="6858000" cy="9144000"/>
  <p:embeddedFontLst>
    <p:embeddedFont>
      <p:font typeface="Lemon/Milk" panose="020B0603050302020204" pitchFamily="34" charset="0"/>
      <p:regular r:id="rId3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1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fuiste el verbo en el principio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Unigénito de Dios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nombre de Jesús mi Rey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Majestuoso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se iguala a él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Majestuoso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Majestuoso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3749225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AED7E27-267A-47B1-8561-46A67ACBA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88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muerte venciste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velo partiste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La tumba vacía ahora está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Los cielos declaran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gloria proclaman</a:t>
            </a:r>
          </a:p>
        </p:txBody>
      </p:sp>
    </p:spTree>
    <p:extLst>
      <p:ext uri="{BB962C8B-B14F-4D97-AF65-F5344CB8AC3E}">
        <p14:creationId xmlns:p14="http://schemas.microsoft.com/office/powerpoint/2010/main" val="4276124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Resucitaste en majestad</a:t>
            </a:r>
          </a:p>
        </p:txBody>
      </p:sp>
    </p:spTree>
    <p:extLst>
      <p:ext uri="{BB962C8B-B14F-4D97-AF65-F5344CB8AC3E}">
        <p14:creationId xmlns:p14="http://schemas.microsoft.com/office/powerpoint/2010/main" val="2539059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Inigualable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Incomparable</a:t>
            </a:r>
          </a:p>
        </p:txBody>
      </p:sp>
    </p:spTree>
    <p:extLst>
      <p:ext uri="{BB962C8B-B14F-4D97-AF65-F5344CB8AC3E}">
        <p14:creationId xmlns:p14="http://schemas.microsoft.com/office/powerpoint/2010/main" val="8316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misterio de tu gloria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Revelado en tu amor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y por siempre reinarás</a:t>
            </a:r>
          </a:p>
        </p:txBody>
      </p:sp>
    </p:spTree>
    <p:extLst>
      <p:ext uri="{BB962C8B-B14F-4D97-AF65-F5344CB8AC3E}">
        <p14:creationId xmlns:p14="http://schemas.microsoft.com/office/powerpoint/2010/main" val="1553890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Tuyo es el reino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Tuya es la gloria</a:t>
            </a:r>
          </a:p>
        </p:txBody>
      </p:sp>
    </p:spTree>
    <p:extLst>
      <p:ext uri="{BB962C8B-B14F-4D97-AF65-F5344CB8AC3E}">
        <p14:creationId xmlns:p14="http://schemas.microsoft.com/office/powerpoint/2010/main" val="2764565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Tuyo el poder y autoridad</a:t>
            </a:r>
          </a:p>
        </p:txBody>
      </p:sp>
    </p:spTree>
    <p:extLst>
      <p:ext uri="{BB962C8B-B14F-4D97-AF65-F5344CB8AC3E}">
        <p14:creationId xmlns:p14="http://schemas.microsoft.com/office/powerpoint/2010/main" val="1133062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</p:txBody>
      </p:sp>
    </p:spTree>
    <p:extLst>
      <p:ext uri="{BB962C8B-B14F-4D97-AF65-F5344CB8AC3E}">
        <p14:creationId xmlns:p14="http://schemas.microsoft.com/office/powerpoint/2010/main" val="3536022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nombre de Jesús mi Rey</a:t>
            </a:r>
          </a:p>
        </p:txBody>
      </p:sp>
    </p:spTree>
    <p:extLst>
      <p:ext uri="{BB962C8B-B14F-4D97-AF65-F5344CB8AC3E}">
        <p14:creationId xmlns:p14="http://schemas.microsoft.com/office/powerpoint/2010/main" val="4237761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Incomparable es él</a:t>
            </a:r>
          </a:p>
        </p:txBody>
      </p:sp>
    </p:spTree>
    <p:extLst>
      <p:ext uri="{BB962C8B-B14F-4D97-AF65-F5344CB8AC3E}">
        <p14:creationId xmlns:p14="http://schemas.microsoft.com/office/powerpoint/2010/main" val="29057014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17907954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Inigualable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Incomparable</a:t>
            </a:r>
          </a:p>
        </p:txBody>
      </p:sp>
    </p:spTree>
    <p:extLst>
      <p:ext uri="{BB962C8B-B14F-4D97-AF65-F5344CB8AC3E}">
        <p14:creationId xmlns:p14="http://schemas.microsoft.com/office/powerpoint/2010/main" val="10661051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Hoy y por siempre reinarás</a:t>
            </a:r>
          </a:p>
        </p:txBody>
      </p:sp>
    </p:spTree>
    <p:extLst>
      <p:ext uri="{BB962C8B-B14F-4D97-AF65-F5344CB8AC3E}">
        <p14:creationId xmlns:p14="http://schemas.microsoft.com/office/powerpoint/2010/main" val="18852291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Tuyo es el reino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Tuya es la gloria</a:t>
            </a:r>
          </a:p>
        </p:txBody>
      </p:sp>
    </p:spTree>
    <p:extLst>
      <p:ext uri="{BB962C8B-B14F-4D97-AF65-F5344CB8AC3E}">
        <p14:creationId xmlns:p14="http://schemas.microsoft.com/office/powerpoint/2010/main" val="4291508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hermoso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hermoso su nombre es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Tuyo el poder y autoridad</a:t>
            </a:r>
          </a:p>
        </p:txBody>
      </p:sp>
    </p:spTree>
    <p:extLst>
      <p:ext uri="{BB962C8B-B14F-4D97-AF65-F5344CB8AC3E}">
        <p14:creationId xmlns:p14="http://schemas.microsoft.com/office/powerpoint/2010/main" val="29881883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</p:txBody>
      </p:sp>
    </p:spTree>
    <p:extLst>
      <p:ext uri="{BB962C8B-B14F-4D97-AF65-F5344CB8AC3E}">
        <p14:creationId xmlns:p14="http://schemas.microsoft.com/office/powerpoint/2010/main" val="32137509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nombre de Jesús mi Rey</a:t>
            </a:r>
          </a:p>
        </p:txBody>
      </p:sp>
    </p:spTree>
    <p:extLst>
      <p:ext uri="{BB962C8B-B14F-4D97-AF65-F5344CB8AC3E}">
        <p14:creationId xmlns:p14="http://schemas.microsoft.com/office/powerpoint/2010/main" val="27856700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Incomparable es él</a:t>
            </a:r>
          </a:p>
        </p:txBody>
      </p:sp>
    </p:spTree>
    <p:extLst>
      <p:ext uri="{BB962C8B-B14F-4D97-AF65-F5344CB8AC3E}">
        <p14:creationId xmlns:p14="http://schemas.microsoft.com/office/powerpoint/2010/main" val="262019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24783920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3599537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Poderoso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5156365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nombre de Jesús mi Rey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Cuán hermoso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se iguala a él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Cuán hermoso su nombre es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otro nombre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Dejaste el cielo por salvarme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Me viniste a rescatar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transgresión tú perdonaste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nos separará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Majestuoso su nombre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Majestuoso su nombre es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243</Words>
  <Application>Microsoft Office PowerPoint</Application>
  <PresentationFormat>Panorámica</PresentationFormat>
  <Paragraphs>60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2022-03-14T20:27:14Z</dcterms:created>
  <dcterms:modified xsi:type="dcterms:W3CDTF">2022-04-25T15:49:15Z</dcterms:modified>
</cp:coreProperties>
</file>