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7" r:id="rId9"/>
    <p:sldId id="310" r:id="rId10"/>
    <p:sldId id="311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32" r:id="rId21"/>
    <p:sldId id="333" r:id="rId22"/>
    <p:sldId id="327" r:id="rId23"/>
    <p:sldId id="328" r:id="rId24"/>
    <p:sldId id="329" r:id="rId25"/>
    <p:sldId id="330" r:id="rId26"/>
    <p:sldId id="331" r:id="rId27"/>
    <p:sldId id="334" r:id="rId28"/>
    <p:sldId id="335" r:id="rId29"/>
    <p:sldId id="336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Nuestros corazones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Insaciables son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brazos abiertos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recibe hoy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Tal y como somos nos amó</a:t>
            </a:r>
          </a:p>
        </p:txBody>
      </p:sp>
    </p:spTree>
    <p:extLst>
      <p:ext uri="{BB962C8B-B14F-4D97-AF65-F5344CB8AC3E}">
        <p14:creationId xmlns:p14="http://schemas.microsoft.com/office/powerpoint/2010/main" val="1993757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nos acercamos sin temor</a:t>
            </a:r>
          </a:p>
        </p:txBody>
      </p:sp>
    </p:spTree>
    <p:extLst>
      <p:ext uri="{BB962C8B-B14F-4D97-AF65-F5344CB8AC3E}">
        <p14:creationId xmlns:p14="http://schemas.microsoft.com/office/powerpoint/2010/main" val="2931606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el agua que al beber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Nunca más tendremos sed</a:t>
            </a:r>
          </a:p>
        </p:txBody>
      </p:sp>
    </p:spTree>
    <p:extLst>
      <p:ext uri="{BB962C8B-B14F-4D97-AF65-F5344CB8AC3E}">
        <p14:creationId xmlns:p14="http://schemas.microsoft.com/office/powerpoint/2010/main" val="1463246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345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castigo recibió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herencia me entregó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59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63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</p:txBody>
      </p:sp>
    </p:spTree>
    <p:extLst>
      <p:ext uri="{BB962C8B-B14F-4D97-AF65-F5344CB8AC3E}">
        <p14:creationId xmlns:p14="http://schemas.microsoft.com/office/powerpoint/2010/main" val="3995682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Tal y como somos nos amó</a:t>
            </a:r>
          </a:p>
        </p:txBody>
      </p:sp>
    </p:spTree>
    <p:extLst>
      <p:ext uri="{BB962C8B-B14F-4D97-AF65-F5344CB8AC3E}">
        <p14:creationId xmlns:p14="http://schemas.microsoft.com/office/powerpoint/2010/main" val="177962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nos acercamos sin temor</a:t>
            </a:r>
          </a:p>
        </p:txBody>
      </p:sp>
    </p:spTree>
    <p:extLst>
      <p:ext uri="{BB962C8B-B14F-4D97-AF65-F5344CB8AC3E}">
        <p14:creationId xmlns:p14="http://schemas.microsoft.com/office/powerpoint/2010/main" val="137140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Hasta que conocen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su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Tal y como somos nos amó</a:t>
            </a:r>
          </a:p>
        </p:txBody>
      </p:sp>
    </p:spTree>
    <p:extLst>
      <p:ext uri="{BB962C8B-B14F-4D97-AF65-F5344CB8AC3E}">
        <p14:creationId xmlns:p14="http://schemas.microsoft.com/office/powerpoint/2010/main" val="1439775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nos acercamos sin temor</a:t>
            </a:r>
          </a:p>
        </p:txBody>
      </p:sp>
    </p:spTree>
    <p:extLst>
      <p:ext uri="{BB962C8B-B14F-4D97-AF65-F5344CB8AC3E}">
        <p14:creationId xmlns:p14="http://schemas.microsoft.com/office/powerpoint/2010/main" val="3199928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el agua que al beber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Nunca más tendremos sed</a:t>
            </a:r>
          </a:p>
        </p:txBody>
      </p:sp>
    </p:spTree>
    <p:extLst>
      <p:ext uri="{BB962C8B-B14F-4D97-AF65-F5344CB8AC3E}">
        <p14:creationId xmlns:p14="http://schemas.microsoft.com/office/powerpoint/2010/main" val="190934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506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castigo recibió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herencia me entregó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32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04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</p:txBody>
      </p:sp>
    </p:spTree>
    <p:extLst>
      <p:ext uri="{BB962C8B-B14F-4D97-AF65-F5344CB8AC3E}">
        <p14:creationId xmlns:p14="http://schemas.microsoft.com/office/powerpoint/2010/main" val="1235478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Ahora hay un futuro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esperanza fiel</a:t>
            </a:r>
          </a:p>
        </p:txBody>
      </p:sp>
    </p:spTree>
    <p:extLst>
      <p:ext uri="{BB962C8B-B14F-4D97-AF65-F5344CB8AC3E}">
        <p14:creationId xmlns:p14="http://schemas.microsoft.com/office/powerpoint/2010/main" val="16389938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su amor confiamos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Hay descanso en él</a:t>
            </a:r>
          </a:p>
        </p:txBody>
      </p:sp>
    </p:spTree>
    <p:extLst>
      <p:ext uri="{BB962C8B-B14F-4D97-AF65-F5344CB8AC3E}">
        <p14:creationId xmlns:p14="http://schemas.microsoft.com/office/powerpoint/2010/main" val="34268442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11E18B-F4C1-41A0-9D54-62A7E01886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75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Tal y como somos nos amó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nos acercamos sin temor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el agua que al beber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Nunca más tendremos sed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castigo recibió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herencia me entregó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Jesucristo basta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6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Fuimos alcanzados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su gran amor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166</Words>
  <Application>Microsoft Office PowerPoint</Application>
  <PresentationFormat>Panorámica</PresentationFormat>
  <Paragraphs>46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2022-03-14T20:31:02Z</dcterms:created>
  <dcterms:modified xsi:type="dcterms:W3CDTF">2022-04-25T15:49:11Z</dcterms:modified>
</cp:coreProperties>
</file>