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17" r:id="rId8"/>
    <p:sldId id="309" r:id="rId9"/>
    <p:sldId id="310" r:id="rId10"/>
    <p:sldId id="311" r:id="rId11"/>
    <p:sldId id="312" r:id="rId12"/>
    <p:sldId id="314" r:id="rId13"/>
    <p:sldId id="315" r:id="rId14"/>
    <p:sldId id="316" r:id="rId15"/>
    <p:sldId id="313" r:id="rId16"/>
    <p:sldId id="318" r:id="rId17"/>
    <p:sldId id="267" r:id="rId18"/>
    <p:sldId id="319" r:id="rId19"/>
    <p:sldId id="320" r:id="rId20"/>
    <p:sldId id="321" r:id="rId21"/>
    <p:sldId id="322" r:id="rId22"/>
    <p:sldId id="325" r:id="rId23"/>
    <p:sldId id="326" r:id="rId24"/>
    <p:sldId id="327" r:id="rId25"/>
    <p:sldId id="328" r:id="rId26"/>
    <p:sldId id="323" r:id="rId27"/>
    <p:sldId id="324" r:id="rId28"/>
    <p:sldId id="329" r:id="rId29"/>
    <p:sldId id="330" r:id="rId30"/>
    <p:sldId id="331" r:id="rId31"/>
    <p:sldId id="332" r:id="rId32"/>
  </p:sldIdLst>
  <p:sldSz cx="12192000" cy="6858000"/>
  <p:notesSz cx="6858000" cy="9144000"/>
  <p:embeddedFontLst>
    <p:embeddedFont>
      <p:font typeface="Lemon/Milk" panose="020B0603050302020204" pitchFamily="34" charset="0"/>
      <p:regular r:id="rId3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Muros rodeando estoy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Pensé que caerían hoy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Cristo, mi Salvador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Cúbreme con tu amor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corazón te alabará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ti confiaré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promesa sigue en pie, tú eres fiel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Confiado andaré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tus manos estaré, eres fiel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ti confiaré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promesa sigue en pie, tú eres fiel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Confiado andaré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tus manos estaré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has sido fiel</a:t>
            </a:r>
          </a:p>
        </p:txBody>
      </p:sp>
    </p:spTree>
    <p:extLst>
      <p:ext uri="{BB962C8B-B14F-4D97-AF65-F5344CB8AC3E}">
        <p14:creationId xmlns:p14="http://schemas.microsoft.com/office/powerpoint/2010/main" val="24141946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sé que tú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Mueves montañas</a:t>
            </a:r>
          </a:p>
        </p:txBody>
      </p:sp>
    </p:spTree>
    <p:extLst>
      <p:ext uri="{BB962C8B-B14F-4D97-AF65-F5344CB8AC3E}">
        <p14:creationId xmlns:p14="http://schemas.microsoft.com/office/powerpoint/2010/main" val="17509971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creo en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Sé que lo harás otra vez</a:t>
            </a:r>
          </a:p>
        </p:txBody>
      </p:sp>
    </p:spTree>
    <p:extLst>
      <p:ext uri="{BB962C8B-B14F-4D97-AF65-F5344CB8AC3E}">
        <p14:creationId xmlns:p14="http://schemas.microsoft.com/office/powerpoint/2010/main" val="817442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Mas nunca me has fallado, Dios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Abriste el mar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el desierto</a:t>
            </a:r>
          </a:p>
        </p:txBody>
      </p:sp>
    </p:spTree>
    <p:extLst>
      <p:ext uri="{BB962C8B-B14F-4D97-AF65-F5344CB8AC3E}">
        <p14:creationId xmlns:p14="http://schemas.microsoft.com/office/powerpoint/2010/main" val="7191614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creo en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Sé que lo harás otra vez</a:t>
            </a:r>
          </a:p>
        </p:txBody>
      </p:sp>
    </p:spTree>
    <p:extLst>
      <p:ext uri="{BB962C8B-B14F-4D97-AF65-F5344CB8AC3E}">
        <p14:creationId xmlns:p14="http://schemas.microsoft.com/office/powerpoint/2010/main" val="30048642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sé que tú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Mueves montañas</a:t>
            </a:r>
          </a:p>
        </p:txBody>
      </p:sp>
    </p:spTree>
    <p:extLst>
      <p:ext uri="{BB962C8B-B14F-4D97-AF65-F5344CB8AC3E}">
        <p14:creationId xmlns:p14="http://schemas.microsoft.com/office/powerpoint/2010/main" val="1530417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creo en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Sé que lo harás otra vez</a:t>
            </a:r>
          </a:p>
        </p:txBody>
      </p:sp>
    </p:spTree>
    <p:extLst>
      <p:ext uri="{BB962C8B-B14F-4D97-AF65-F5344CB8AC3E}">
        <p14:creationId xmlns:p14="http://schemas.microsoft.com/office/powerpoint/2010/main" val="38705414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Abriste el mar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el desierto</a:t>
            </a:r>
          </a:p>
        </p:txBody>
      </p:sp>
    </p:spTree>
    <p:extLst>
      <p:ext uri="{BB962C8B-B14F-4D97-AF65-F5344CB8AC3E}">
        <p14:creationId xmlns:p14="http://schemas.microsoft.com/office/powerpoint/2010/main" val="20220327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creo en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Sé que lo harás otra vez</a:t>
            </a:r>
          </a:p>
        </p:txBody>
      </p:sp>
    </p:spTree>
    <p:extLst>
      <p:ext uri="{BB962C8B-B14F-4D97-AF65-F5344CB8AC3E}">
        <p14:creationId xmlns:p14="http://schemas.microsoft.com/office/powerpoint/2010/main" val="18075824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ti confiaré,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promesa sigue en pie, tú eres fiel</a:t>
            </a:r>
          </a:p>
        </p:txBody>
      </p:sp>
    </p:spTree>
    <p:extLst>
      <p:ext uri="{BB962C8B-B14F-4D97-AF65-F5344CB8AC3E}">
        <p14:creationId xmlns:p14="http://schemas.microsoft.com/office/powerpoint/2010/main" val="31653070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Confiado andaré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tus manos estaré, eres fiel</a:t>
            </a:r>
          </a:p>
        </p:txBody>
      </p:sp>
    </p:spTree>
    <p:extLst>
      <p:ext uri="{BB962C8B-B14F-4D97-AF65-F5344CB8AC3E}">
        <p14:creationId xmlns:p14="http://schemas.microsoft.com/office/powerpoint/2010/main" val="2752585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ti confiaré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promesa sigue en pie, tú eres fiel</a:t>
            </a:r>
          </a:p>
        </p:txBody>
      </p:sp>
    </p:spTree>
    <p:extLst>
      <p:ext uri="{BB962C8B-B14F-4D97-AF65-F5344CB8AC3E}">
        <p14:creationId xmlns:p14="http://schemas.microsoft.com/office/powerpoint/2010/main" val="18669525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Confiado andaré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tus manos estaré</a:t>
            </a:r>
          </a:p>
        </p:txBody>
      </p:sp>
    </p:spTree>
    <p:extLst>
      <p:ext uri="{BB962C8B-B14F-4D97-AF65-F5344CB8AC3E}">
        <p14:creationId xmlns:p14="http://schemas.microsoft.com/office/powerpoint/2010/main" val="2551863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espera terminará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Sé que has vencido ya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Siempre has sido fiel</a:t>
            </a:r>
          </a:p>
        </p:txBody>
      </p:sp>
    </p:spTree>
    <p:extLst>
      <p:ext uri="{BB962C8B-B14F-4D97-AF65-F5344CB8AC3E}">
        <p14:creationId xmlns:p14="http://schemas.microsoft.com/office/powerpoint/2010/main" val="34806204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E395C5-7763-45BB-BE8A-85289A280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65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Nunca me has fallado, Dios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ti confiaré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promesa sigue en pie, tú eres fiel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Confiado andaré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tus manos estaré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Siempre has sido fiel</a:t>
            </a:r>
          </a:p>
        </p:txBody>
      </p:sp>
    </p:spTree>
    <p:extLst>
      <p:ext uri="{BB962C8B-B14F-4D97-AF65-F5344CB8AC3E}">
        <p14:creationId xmlns:p14="http://schemas.microsoft.com/office/powerpoint/2010/main" val="2208637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La noche acabará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Palabra se cumplirá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corazón te alabará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8</TotalTime>
  <Words>224</Words>
  <Application>Microsoft Office PowerPoint</Application>
  <PresentationFormat>Panorámica</PresentationFormat>
  <Paragraphs>51</Paragraphs>
  <Slides>31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4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2022-03-14T20:33:44Z</dcterms:created>
  <dcterms:modified xsi:type="dcterms:W3CDTF">2022-04-25T15:49:08Z</dcterms:modified>
</cp:coreProperties>
</file>