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3" r:id="rId15"/>
    <p:sldId id="267" r:id="rId16"/>
    <p:sldId id="317" r:id="rId17"/>
    <p:sldId id="318" r:id="rId18"/>
    <p:sldId id="319" r:id="rId19"/>
    <p:sldId id="320" r:id="rId20"/>
    <p:sldId id="321" r:id="rId21"/>
    <p:sldId id="322" r:id="rId22"/>
    <p:sldId id="323" r:id="rId23"/>
    <p:sldId id="324" r:id="rId24"/>
    <p:sldId id="325" r:id="rId25"/>
    <p:sldId id="326" r:id="rId26"/>
    <p:sldId id="327" r:id="rId27"/>
    <p:sldId id="328" r:id="rId28"/>
    <p:sldId id="329" r:id="rId29"/>
    <p:sldId id="330" r:id="rId30"/>
    <p:sldId id="331" r:id="rId31"/>
    <p:sldId id="332" r:id="rId32"/>
    <p:sldId id="333" r:id="rId33"/>
    <p:sldId id="334" r:id="rId34"/>
  </p:sldIdLst>
  <p:sldSz cx="12192000" cy="6858000"/>
  <p:notesSz cx="6858000" cy="9144000"/>
  <p:embeddedFontLst>
    <p:embeddedFont>
      <p:font typeface="Lemon/Milk" panose="020B0603050302020204" pitchFamily="34" charset="0"/>
      <p:regular r:id="rId3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1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Ante ti, postrado estoy aquí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Háblame, Dios. Háblame, Dios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ti me rindo, a ti me rindo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quiero conocer, más de ti conocer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ti me rindo, a ti me rindo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quiero conocer, más de ti conocer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tu aliento, Dios, sopla en mi interior</a:t>
            </a:r>
          </a:p>
        </p:txBody>
      </p:sp>
    </p:spTree>
    <p:extLst>
      <p:ext uri="{BB962C8B-B14F-4D97-AF65-F5344CB8AC3E}">
        <p14:creationId xmlns:p14="http://schemas.microsoft.com/office/powerpoint/2010/main" val="1206338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Cumple Señor tu voluntad en mí</a:t>
            </a:r>
          </a:p>
        </p:txBody>
      </p:sp>
    </p:spTree>
    <p:extLst>
      <p:ext uri="{BB962C8B-B14F-4D97-AF65-F5344CB8AC3E}">
        <p14:creationId xmlns:p14="http://schemas.microsoft.com/office/powerpoint/2010/main" val="96538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tu gran poder, muévete en mi ser</a:t>
            </a:r>
          </a:p>
        </p:txBody>
      </p:sp>
    </p:spTree>
    <p:extLst>
      <p:ext uri="{BB962C8B-B14F-4D97-AF65-F5344CB8AC3E}">
        <p14:creationId xmlns:p14="http://schemas.microsoft.com/office/powerpoint/2010/main" val="16919450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Cumple, Señor, tu voluntad en mí</a:t>
            </a:r>
          </a:p>
        </p:txBody>
      </p:sp>
    </p:spTree>
    <p:extLst>
      <p:ext uri="{BB962C8B-B14F-4D97-AF65-F5344CB8AC3E}">
        <p14:creationId xmlns:p14="http://schemas.microsoft.com/office/powerpoint/2010/main" val="2692104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Te rindo mi ser, te rindo mi ser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tu aliento, Dios, sopla en mi interior</a:t>
            </a:r>
          </a:p>
        </p:txBody>
      </p:sp>
    </p:spTree>
    <p:extLst>
      <p:ext uri="{BB962C8B-B14F-4D97-AF65-F5344CB8AC3E}">
        <p14:creationId xmlns:p14="http://schemas.microsoft.com/office/powerpoint/2010/main" val="33385734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Cumple Señor tu voluntad en mí</a:t>
            </a:r>
          </a:p>
        </p:txBody>
      </p:sp>
    </p:spTree>
    <p:extLst>
      <p:ext uri="{BB962C8B-B14F-4D97-AF65-F5344CB8AC3E}">
        <p14:creationId xmlns:p14="http://schemas.microsoft.com/office/powerpoint/2010/main" val="30523377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tu gran poder, muévete en mi ser</a:t>
            </a:r>
          </a:p>
        </p:txBody>
      </p:sp>
    </p:spTree>
    <p:extLst>
      <p:ext uri="{BB962C8B-B14F-4D97-AF65-F5344CB8AC3E}">
        <p14:creationId xmlns:p14="http://schemas.microsoft.com/office/powerpoint/2010/main" val="33767311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Cumple, Señor, tu voluntad en mí</a:t>
            </a:r>
          </a:p>
        </p:txBody>
      </p:sp>
    </p:spTree>
    <p:extLst>
      <p:ext uri="{BB962C8B-B14F-4D97-AF65-F5344CB8AC3E}">
        <p14:creationId xmlns:p14="http://schemas.microsoft.com/office/powerpoint/2010/main" val="42945571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B995D1-897E-4A6D-A864-FFE1E24CA2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786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tu aliento, Dios, sopla en mi interior</a:t>
            </a:r>
          </a:p>
        </p:txBody>
      </p:sp>
    </p:spTree>
    <p:extLst>
      <p:ext uri="{BB962C8B-B14F-4D97-AF65-F5344CB8AC3E}">
        <p14:creationId xmlns:p14="http://schemas.microsoft.com/office/powerpoint/2010/main" val="892244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Cumple Señor tu voluntad en mí</a:t>
            </a:r>
          </a:p>
        </p:txBody>
      </p:sp>
    </p:spTree>
    <p:extLst>
      <p:ext uri="{BB962C8B-B14F-4D97-AF65-F5344CB8AC3E}">
        <p14:creationId xmlns:p14="http://schemas.microsoft.com/office/powerpoint/2010/main" val="35664425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tu gran poder, muévete en mi ser</a:t>
            </a:r>
          </a:p>
        </p:txBody>
      </p:sp>
    </p:spTree>
    <p:extLst>
      <p:ext uri="{BB962C8B-B14F-4D97-AF65-F5344CB8AC3E}">
        <p14:creationId xmlns:p14="http://schemas.microsoft.com/office/powerpoint/2010/main" val="2779405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Cumple, Señor, tu voluntad en mí</a:t>
            </a:r>
          </a:p>
        </p:txBody>
      </p:sp>
    </p:spTree>
    <p:extLst>
      <p:ext uri="{BB962C8B-B14F-4D97-AF65-F5344CB8AC3E}">
        <p14:creationId xmlns:p14="http://schemas.microsoft.com/office/powerpoint/2010/main" val="31361635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ti me rindo, a ti me rindo</a:t>
            </a:r>
          </a:p>
        </p:txBody>
      </p:sp>
    </p:spTree>
    <p:extLst>
      <p:ext uri="{BB962C8B-B14F-4D97-AF65-F5344CB8AC3E}">
        <p14:creationId xmlns:p14="http://schemas.microsoft.com/office/powerpoint/2010/main" val="1892110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tu amor atráeme, Señor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quiero conocer, más de ti conocer</a:t>
            </a:r>
          </a:p>
        </p:txBody>
      </p:sp>
    </p:spTree>
    <p:extLst>
      <p:ext uri="{BB962C8B-B14F-4D97-AF65-F5344CB8AC3E}">
        <p14:creationId xmlns:p14="http://schemas.microsoft.com/office/powerpoint/2010/main" val="35199908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ti me rindo, a ti me rindo</a:t>
            </a:r>
          </a:p>
        </p:txBody>
      </p:sp>
    </p:spTree>
    <p:extLst>
      <p:ext uri="{BB962C8B-B14F-4D97-AF65-F5344CB8AC3E}">
        <p14:creationId xmlns:p14="http://schemas.microsoft.com/office/powerpoint/2010/main" val="36795155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quiero conocer, más de ti conocer</a:t>
            </a:r>
          </a:p>
        </p:txBody>
      </p:sp>
    </p:spTree>
    <p:extLst>
      <p:ext uri="{BB962C8B-B14F-4D97-AF65-F5344CB8AC3E}">
        <p14:creationId xmlns:p14="http://schemas.microsoft.com/office/powerpoint/2010/main" val="10599107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93658FE-4DC6-481C-BD95-0C10CC3710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624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Vengo a tus pies, vengo a tus pies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ti me rindo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4C4B068-3A91-474C-95A4-8001847F01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Lléname, de gracia inúndame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it-IT" altLang="en-US">
                <a:solidFill>
                  <a:schemeClr val="bg1"/>
                </a:solidFill>
              </a:rPr>
              <a:t>Sacia mi sed, sacia mi sed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corazón levanta un clamor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225</Words>
  <Application>Microsoft Office PowerPoint</Application>
  <PresentationFormat>Panorámica</PresentationFormat>
  <Paragraphs>29</Paragraphs>
  <Slides>33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2022-03-14T20:38:03Z</dcterms:created>
  <dcterms:modified xsi:type="dcterms:W3CDTF">2022-04-25T15:49:04Z</dcterms:modified>
</cp:coreProperties>
</file>