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339" r:id="rId38"/>
    <p:sldId id="340" r:id="rId39"/>
    <p:sldId id="267" r:id="rId40"/>
  </p:sldIdLst>
  <p:sldSz cx="12192000" cy="6858000"/>
  <p:notesSz cx="6858000" cy="9144000"/>
  <p:embeddedFontLst>
    <p:embeddedFont>
      <p:font typeface="Lemon/Milk" panose="020B0603050302020204" pitchFamily="34" charset="0"/>
      <p:regular r:id="rId4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día en que el mundo cambió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coronar a Cristo Rey eterno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Emanuel Dios aquí, te cantamos a ti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 nacido nuestro Rey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 niño nuestra salvación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 a su hijo él envió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Escucha las voces de ángeles cantar</a:t>
            </a:r>
          </a:p>
        </p:txBody>
      </p:sp>
    </p:spTree>
    <p:extLst>
      <p:ext uri="{BB962C8B-B14F-4D97-AF65-F5344CB8AC3E}">
        <p14:creationId xmlns:p14="http://schemas.microsoft.com/office/powerpoint/2010/main" val="3583000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Anuncian a Cristo, la primera Navidad</a:t>
            </a:r>
          </a:p>
        </p:txBody>
      </p:sp>
    </p:spTree>
    <p:extLst>
      <p:ext uri="{BB962C8B-B14F-4D97-AF65-F5344CB8AC3E}">
        <p14:creationId xmlns:p14="http://schemas.microsoft.com/office/powerpoint/2010/main" val="1561599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Levantemos las voces al cielo</a:t>
            </a:r>
          </a:p>
        </p:txBody>
      </p:sp>
    </p:spTree>
    <p:extLst>
      <p:ext uri="{BB962C8B-B14F-4D97-AF65-F5344CB8AC3E}">
        <p14:creationId xmlns:p14="http://schemas.microsoft.com/office/powerpoint/2010/main" val="1538944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coronar a Cristo Rey eterno</a:t>
            </a:r>
          </a:p>
        </p:txBody>
      </p:sp>
    </p:spTree>
    <p:extLst>
      <p:ext uri="{BB962C8B-B14F-4D97-AF65-F5344CB8AC3E}">
        <p14:creationId xmlns:p14="http://schemas.microsoft.com/office/powerpoint/2010/main" val="1529883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Emanuel Dios aquí, te cantamos a ti</a:t>
            </a:r>
          </a:p>
        </p:txBody>
      </p:sp>
    </p:spTree>
    <p:extLst>
      <p:ext uri="{BB962C8B-B14F-4D97-AF65-F5344CB8AC3E}">
        <p14:creationId xmlns:p14="http://schemas.microsoft.com/office/powerpoint/2010/main" val="114055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 el Salvador nació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 nacido nuestro Rey</a:t>
            </a:r>
          </a:p>
        </p:txBody>
      </p:sp>
    </p:spTree>
    <p:extLst>
      <p:ext uri="{BB962C8B-B14F-4D97-AF65-F5344CB8AC3E}">
        <p14:creationId xmlns:p14="http://schemas.microsoft.com/office/powerpoint/2010/main" val="959101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Gloria en lo alto, gloria en lo alto</a:t>
            </a:r>
          </a:p>
        </p:txBody>
      </p:sp>
    </p:spTree>
    <p:extLst>
      <p:ext uri="{BB962C8B-B14F-4D97-AF65-F5344CB8AC3E}">
        <p14:creationId xmlns:p14="http://schemas.microsoft.com/office/powerpoint/2010/main" val="1644834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Toda rodilla se doblará ante ti</a:t>
            </a:r>
          </a:p>
        </p:txBody>
      </p:sp>
    </p:spTree>
    <p:extLst>
      <p:ext uri="{BB962C8B-B14F-4D97-AF65-F5344CB8AC3E}">
        <p14:creationId xmlns:p14="http://schemas.microsoft.com/office/powerpoint/2010/main" val="3555147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adoramos, te exaltamos</a:t>
            </a:r>
          </a:p>
        </p:txBody>
      </p:sp>
    </p:spTree>
    <p:extLst>
      <p:ext uri="{BB962C8B-B14F-4D97-AF65-F5344CB8AC3E}">
        <p14:creationId xmlns:p14="http://schemas.microsoft.com/office/powerpoint/2010/main" val="3518907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nos rendimos, postrados a tus pies</a:t>
            </a:r>
          </a:p>
        </p:txBody>
      </p:sp>
    </p:spTree>
    <p:extLst>
      <p:ext uri="{BB962C8B-B14F-4D97-AF65-F5344CB8AC3E}">
        <p14:creationId xmlns:p14="http://schemas.microsoft.com/office/powerpoint/2010/main" val="2568357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Gloria en lo alto, gloria en lo alto</a:t>
            </a:r>
          </a:p>
        </p:txBody>
      </p:sp>
    </p:spTree>
    <p:extLst>
      <p:ext uri="{BB962C8B-B14F-4D97-AF65-F5344CB8AC3E}">
        <p14:creationId xmlns:p14="http://schemas.microsoft.com/office/powerpoint/2010/main" val="26768245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Toda rodilla se doblará ante ti</a:t>
            </a:r>
          </a:p>
        </p:txBody>
      </p:sp>
    </p:spTree>
    <p:extLst>
      <p:ext uri="{BB962C8B-B14F-4D97-AF65-F5344CB8AC3E}">
        <p14:creationId xmlns:p14="http://schemas.microsoft.com/office/powerpoint/2010/main" val="23989347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 Mesías, te entregamos</a:t>
            </a:r>
          </a:p>
        </p:txBody>
      </p:sp>
    </p:spTree>
    <p:extLst>
      <p:ext uri="{BB962C8B-B14F-4D97-AF65-F5344CB8AC3E}">
        <p14:creationId xmlns:p14="http://schemas.microsoft.com/office/powerpoint/2010/main" val="29300967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Nuestros tesoros e incienso ante ti</a:t>
            </a:r>
          </a:p>
        </p:txBody>
      </p:sp>
    </p:spTree>
    <p:extLst>
      <p:ext uri="{BB962C8B-B14F-4D97-AF65-F5344CB8AC3E}">
        <p14:creationId xmlns:p14="http://schemas.microsoft.com/office/powerpoint/2010/main" val="4952112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Levantemos las voces al cielo</a:t>
            </a:r>
          </a:p>
        </p:txBody>
      </p:sp>
    </p:spTree>
    <p:extLst>
      <p:ext uri="{BB962C8B-B14F-4D97-AF65-F5344CB8AC3E}">
        <p14:creationId xmlns:p14="http://schemas.microsoft.com/office/powerpoint/2010/main" val="927905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Escucha las voces de ángeles cantar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coronar a Cristo Rey eterno</a:t>
            </a:r>
          </a:p>
        </p:txBody>
      </p:sp>
    </p:spTree>
    <p:extLst>
      <p:ext uri="{BB962C8B-B14F-4D97-AF65-F5344CB8AC3E}">
        <p14:creationId xmlns:p14="http://schemas.microsoft.com/office/powerpoint/2010/main" val="6759625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Emanuel Dios aquí, te cantamos a ti</a:t>
            </a:r>
          </a:p>
        </p:txBody>
      </p:sp>
    </p:spTree>
    <p:extLst>
      <p:ext uri="{BB962C8B-B14F-4D97-AF65-F5344CB8AC3E}">
        <p14:creationId xmlns:p14="http://schemas.microsoft.com/office/powerpoint/2010/main" val="19042060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 nacido nuestro Rey</a:t>
            </a:r>
          </a:p>
        </p:txBody>
      </p:sp>
    </p:spTree>
    <p:extLst>
      <p:ext uri="{BB962C8B-B14F-4D97-AF65-F5344CB8AC3E}">
        <p14:creationId xmlns:p14="http://schemas.microsoft.com/office/powerpoint/2010/main" val="557583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Levantemos las voces al cielo</a:t>
            </a:r>
          </a:p>
        </p:txBody>
      </p:sp>
    </p:spTree>
    <p:extLst>
      <p:ext uri="{BB962C8B-B14F-4D97-AF65-F5344CB8AC3E}">
        <p14:creationId xmlns:p14="http://schemas.microsoft.com/office/powerpoint/2010/main" val="1986124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coronar a Cristo Rey eterno</a:t>
            </a:r>
          </a:p>
        </p:txBody>
      </p:sp>
    </p:spTree>
    <p:extLst>
      <p:ext uri="{BB962C8B-B14F-4D97-AF65-F5344CB8AC3E}">
        <p14:creationId xmlns:p14="http://schemas.microsoft.com/office/powerpoint/2010/main" val="40317951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Emanuel Dios aquí, te cantamos a ti</a:t>
            </a:r>
          </a:p>
        </p:txBody>
      </p:sp>
    </p:spTree>
    <p:extLst>
      <p:ext uri="{BB962C8B-B14F-4D97-AF65-F5344CB8AC3E}">
        <p14:creationId xmlns:p14="http://schemas.microsoft.com/office/powerpoint/2010/main" val="41010649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 nacido nuestro Rey</a:t>
            </a:r>
          </a:p>
        </p:txBody>
      </p:sp>
    </p:spTree>
    <p:extLst>
      <p:ext uri="{BB962C8B-B14F-4D97-AF65-F5344CB8AC3E}">
        <p14:creationId xmlns:p14="http://schemas.microsoft.com/office/powerpoint/2010/main" val="9217310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 nacido nuestro Rey</a:t>
            </a:r>
          </a:p>
        </p:txBody>
      </p:sp>
    </p:spTree>
    <p:extLst>
      <p:ext uri="{BB962C8B-B14F-4D97-AF65-F5344CB8AC3E}">
        <p14:creationId xmlns:p14="http://schemas.microsoft.com/office/powerpoint/2010/main" val="42879350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 nacido nuestro Rey</a:t>
            </a:r>
          </a:p>
        </p:txBody>
      </p:sp>
    </p:spTree>
    <p:extLst>
      <p:ext uri="{BB962C8B-B14F-4D97-AF65-F5344CB8AC3E}">
        <p14:creationId xmlns:p14="http://schemas.microsoft.com/office/powerpoint/2010/main" val="36191870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Gloria en lo alto y buena voluntad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luz del mundo descendió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tierra entera se alegró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Escucha las voces de ángeles cantar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Gloria en lo alto y buena voluntad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Levantemos las voces al cielo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224</Words>
  <Application>Microsoft Office PowerPoint</Application>
  <PresentationFormat>Panorámica</PresentationFormat>
  <Paragraphs>38</Paragraphs>
  <Slides>39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2022-03-14T20:40:50Z</dcterms:created>
  <dcterms:modified xsi:type="dcterms:W3CDTF">2022-04-25T15:49:01Z</dcterms:modified>
</cp:coreProperties>
</file>