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Jesucristo, fuente de paz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Tengo refugio en la tempestad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me infunde nueva pasión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revive mi corazón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Esta es mi historia, mi relación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4248285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mi experiencia, es mi canción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3621008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Esta es mi historia, mi relación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3300185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mi experiencia, es mi canción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4041690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 me sorprende el huracán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Pone en mi alma seguridad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Esta es mi historia, mi relación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mi experiencia, es mi canción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en mi vida falte la fe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me caiga, no me rendiré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s-ES_tradnl">
                <a:solidFill>
                  <a:schemeClr val="bg1"/>
                </a:solidFill>
              </a:rPr>
              <a:t>Cristo me dice: Yo te daré</a:t>
            </a:r>
          </a:p>
          <a:p>
            <a:pPr algn="ctr" eaLnBrk="1" hangingPunct="1">
              <a:buFontTx/>
              <a:buNone/>
            </a:pPr>
            <a:r>
              <a:rPr lang="es-ES" altLang="es-ES_tradnl">
                <a:solidFill>
                  <a:schemeClr val="bg1"/>
                </a:solidFill>
              </a:rPr>
              <a:t>Un nuevo aliento, fuerza y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Esta es mi historia, mi relación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Gracias, Jesús, por mi salvación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mi experiencia, es mi canción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Gracias, Jesús, por mi salvación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mis fracasos, en el dolor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tristes horas de gran decepción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183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2022-03-14T20:44:31Z</dcterms:created>
  <dcterms:modified xsi:type="dcterms:W3CDTF">2022-04-25T15:48:57Z</dcterms:modified>
</cp:coreProperties>
</file>