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Vengo aquí, a confesar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solo en ti encuentro paz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cerca está la tentación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refugio eres, Jesús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Señor, te necesito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Guías mi camino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defensor, mi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te necesito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defensor, mi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te necesito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defensor, mi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te necesito</a:t>
            </a:r>
          </a:p>
        </p:txBody>
      </p:sp>
    </p:spTree>
    <p:extLst>
      <p:ext uri="{BB962C8B-B14F-4D97-AF65-F5344CB8AC3E}">
        <p14:creationId xmlns:p14="http://schemas.microsoft.com/office/powerpoint/2010/main" val="4082742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Oír tu voz calma el dolor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guardarás mi corazón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Señor, te necesito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Guías mi camino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defensor, mi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te necesito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gracia es mi seguridad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Donde tú estás hay libertad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 cambió lo que yo fui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Ahora tú vives en mí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Oh, Señor, te necesito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Guías mi camino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defensor, mi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te necesito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Enséñame a alzar mi voz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mi canción seas solo tú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136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2022-03-14T20:46:24Z</dcterms:created>
  <dcterms:modified xsi:type="dcterms:W3CDTF">2022-04-25T15:48:51Z</dcterms:modified>
</cp:coreProperties>
</file>