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7" r:id="rId10"/>
    <p:sldId id="311" r:id="rId11"/>
    <p:sldId id="312" r:id="rId12"/>
    <p:sldId id="314" r:id="rId13"/>
    <p:sldId id="315" r:id="rId14"/>
    <p:sldId id="267" r:id="rId15"/>
  </p:sldIdLst>
  <p:sldSz cx="12192000" cy="6858000"/>
  <p:notesSz cx="6858000" cy="9144000"/>
  <p:embeddedFontLst>
    <p:embeddedFont>
      <p:font typeface="Lemon/Milk" panose="020B0603050302020204" pitchFamily="34" charset="0"/>
      <p:regular r:id="rId16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Dulce oración, dulce oración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Mi manantial de serenidad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Dulce oración, dulce oración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Aliento y gozo al alma das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soledad y en aflicción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Consuelo siempre me serás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ese día cuando esté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mi Jesús, mi Salvador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Entonces me despediré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Feliz, de ti, dulce oración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Elevas tú mi corazón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Al tierno Padre celestial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cuántas veces tuve en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Ayuda en tiempos de dolor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cuánta paz yo recibí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Mediante ti, dulce oración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Dulce oración, dulce oración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 bello trono de majestad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Tú llevarás mi petición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 Dios, que escucha con bondad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Creyendo espero recibir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Divina y plena bendición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que me ayudes a vivir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Junto a mi Dios, dulce oración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166F43C-9070-4514-A8E3-118110FE2F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458668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4</TotalTime>
  <Words>121</Words>
  <Application>Microsoft Office PowerPoint</Application>
  <PresentationFormat>Panorámica</PresentationFormat>
  <Paragraphs>24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2022-03-14T20:48:09Z</dcterms:created>
  <dcterms:modified xsi:type="dcterms:W3CDTF">2022-04-25T15:48:47Z</dcterms:modified>
</cp:coreProperties>
</file>