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7" r:id="rId10"/>
    <p:sldId id="311" r:id="rId11"/>
    <p:sldId id="312" r:id="rId12"/>
    <p:sldId id="314" r:id="rId13"/>
    <p:sldId id="315" r:id="rId14"/>
    <p:sldId id="318" r:id="rId15"/>
    <p:sldId id="319" r:id="rId16"/>
    <p:sldId id="320" r:id="rId17"/>
    <p:sldId id="321" r:id="rId18"/>
    <p:sldId id="322" r:id="rId19"/>
    <p:sldId id="316" r:id="rId20"/>
    <p:sldId id="313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331" r:id="rId30"/>
    <p:sldId id="332" r:id="rId31"/>
    <p:sldId id="267" r:id="rId32"/>
  </p:sldIdLst>
  <p:sldSz cx="12192000" cy="6858000"/>
  <p:notesSz cx="6858000" cy="9144000"/>
  <p:embeddedFontLst>
    <p:embeddedFont>
      <p:font typeface="Lemon/Milk" panose="020B0603050302020204" pitchFamily="34" charset="0"/>
      <p:regular r:id="rId3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Aún antes de hablar, tu voz podía oír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mi rebelión tu amor luchó por mí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tan bueno para mí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Cuando no sentía valor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Pagaste todo por mí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tan bueno para mí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tu amor me envuelve, me sostiene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Amor sin condición</a:t>
            </a:r>
          </a:p>
        </p:txBody>
      </p:sp>
    </p:spTree>
    <p:extLst>
      <p:ext uri="{BB962C8B-B14F-4D97-AF65-F5344CB8AC3E}">
        <p14:creationId xmlns:p14="http://schemas.microsoft.com/office/powerpoint/2010/main" val="3793993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Me persigue, deja las noventa y nueve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va por mí</a:t>
            </a:r>
          </a:p>
        </p:txBody>
      </p:sp>
    </p:spTree>
    <p:extLst>
      <p:ext uri="{BB962C8B-B14F-4D97-AF65-F5344CB8AC3E}">
        <p14:creationId xmlns:p14="http://schemas.microsoft.com/office/powerpoint/2010/main" val="2646768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puedo ganarlo, ni merecerlo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Eres tú mi Salvador</a:t>
            </a:r>
          </a:p>
        </p:txBody>
      </p:sp>
    </p:spTree>
    <p:extLst>
      <p:ext uri="{BB962C8B-B14F-4D97-AF65-F5344CB8AC3E}">
        <p14:creationId xmlns:p14="http://schemas.microsoft.com/office/powerpoint/2010/main" val="439170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tu amor me envuelve, me sostiene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Amor sin condición</a:t>
            </a:r>
          </a:p>
        </p:txBody>
      </p:sp>
    </p:spTree>
    <p:extLst>
      <p:ext uri="{BB962C8B-B14F-4D97-AF65-F5344CB8AC3E}">
        <p14:creationId xmlns:p14="http://schemas.microsoft.com/office/powerpoint/2010/main" val="2318028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5E4D1E-D41B-46E1-9BFA-F03BAFAEBD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01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sombra que no alumbres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Montaña que no escales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estar junto a mí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Has sido tan bueno para mí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pared que no derrumbes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Mentira que no rompas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encontrarme al fin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sombra que no alumbres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Montaña que no escales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estar junto a mí</a:t>
            </a:r>
          </a:p>
        </p:txBody>
      </p:sp>
    </p:spTree>
    <p:extLst>
      <p:ext uri="{BB962C8B-B14F-4D97-AF65-F5344CB8AC3E}">
        <p14:creationId xmlns:p14="http://schemas.microsoft.com/office/powerpoint/2010/main" val="6458836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pared que no derrumbes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Mentira que no rompas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encontrarme al fin</a:t>
            </a:r>
          </a:p>
        </p:txBody>
      </p:sp>
    </p:spTree>
    <p:extLst>
      <p:ext uri="{BB962C8B-B14F-4D97-AF65-F5344CB8AC3E}">
        <p14:creationId xmlns:p14="http://schemas.microsoft.com/office/powerpoint/2010/main" val="3839912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sombra que no alumbres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Montaña que no escales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estar junto a mí</a:t>
            </a:r>
          </a:p>
        </p:txBody>
      </p:sp>
    </p:spTree>
    <p:extLst>
      <p:ext uri="{BB962C8B-B14F-4D97-AF65-F5344CB8AC3E}">
        <p14:creationId xmlns:p14="http://schemas.microsoft.com/office/powerpoint/2010/main" val="2510005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pared que no derrumbes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Mentira que no rompas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encontrarme al fin</a:t>
            </a:r>
          </a:p>
        </p:txBody>
      </p:sp>
    </p:spTree>
    <p:extLst>
      <p:ext uri="{BB962C8B-B14F-4D97-AF65-F5344CB8AC3E}">
        <p14:creationId xmlns:p14="http://schemas.microsoft.com/office/powerpoint/2010/main" val="29260187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sombra que no alumbres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Montaña que no escales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estar junto a mí</a:t>
            </a:r>
          </a:p>
        </p:txBody>
      </p:sp>
    </p:spTree>
    <p:extLst>
      <p:ext uri="{BB962C8B-B14F-4D97-AF65-F5344CB8AC3E}">
        <p14:creationId xmlns:p14="http://schemas.microsoft.com/office/powerpoint/2010/main" val="29464701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pared que no derrumbes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Mentira que no rompas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encontrarme al fin</a:t>
            </a:r>
          </a:p>
        </p:txBody>
      </p:sp>
    </p:spTree>
    <p:extLst>
      <p:ext uri="{BB962C8B-B14F-4D97-AF65-F5344CB8AC3E}">
        <p14:creationId xmlns:p14="http://schemas.microsoft.com/office/powerpoint/2010/main" val="42291431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tu amor me envuelve, me sostiene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Amor sin condición</a:t>
            </a:r>
          </a:p>
        </p:txBody>
      </p:sp>
    </p:spTree>
    <p:extLst>
      <p:ext uri="{BB962C8B-B14F-4D97-AF65-F5344CB8AC3E}">
        <p14:creationId xmlns:p14="http://schemas.microsoft.com/office/powerpoint/2010/main" val="42674347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Me persigue, deja las noventa y nueve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va por mí</a:t>
            </a:r>
          </a:p>
        </p:txBody>
      </p:sp>
    </p:spTree>
    <p:extLst>
      <p:ext uri="{BB962C8B-B14F-4D97-AF65-F5344CB8AC3E}">
        <p14:creationId xmlns:p14="http://schemas.microsoft.com/office/powerpoint/2010/main" val="10059569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puedo ganarlo, ni merecerlo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Eres tú mi Salvador</a:t>
            </a:r>
          </a:p>
        </p:txBody>
      </p:sp>
    </p:spTree>
    <p:extLst>
      <p:ext uri="{BB962C8B-B14F-4D97-AF65-F5344CB8AC3E}">
        <p14:creationId xmlns:p14="http://schemas.microsoft.com/office/powerpoint/2010/main" val="1427298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Aún sin respirar soplaste tu aliento en mí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tu amor me envuelve, me sostiene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Amor sin condición</a:t>
            </a:r>
          </a:p>
        </p:txBody>
      </p:sp>
    </p:spTree>
    <p:extLst>
      <p:ext uri="{BB962C8B-B14F-4D97-AF65-F5344CB8AC3E}">
        <p14:creationId xmlns:p14="http://schemas.microsoft.com/office/powerpoint/2010/main" val="9764034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Has sido tan bueno para mí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tu amor me envuelve, me sostiene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Amor sin condición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Me persigue, deja las noventa y nueve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va por mí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puedo ganarlo, ni merecerlo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Eres tú mi Salvador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tu amor me envuelve, me sostiene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Amor sin condición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68E101F-D19E-45EF-BFA4-FE077ADD8F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512250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309</Words>
  <Application>Microsoft Office PowerPoint</Application>
  <PresentationFormat>Panorámica</PresentationFormat>
  <Paragraphs>57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2022-03-14T20:50:17Z</dcterms:created>
  <dcterms:modified xsi:type="dcterms:W3CDTF">2022-04-25T15:48:43Z</dcterms:modified>
</cp:coreProperties>
</file>