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2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Desde el monte Calvario renace una luz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Jesús a la muerte venció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resurrección la promesa cumplió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Confirmando el poder de su amor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amaré hoy y siempre, Jesús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 triunfo mi gloria estará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Viviré recordando tu cruz</a:t>
            </a:r>
          </a:p>
        </p:txBody>
      </p:sp>
    </p:spTree>
    <p:extLst>
      <p:ext uri="{BB962C8B-B14F-4D97-AF65-F5344CB8AC3E}">
        <p14:creationId xmlns:p14="http://schemas.microsoft.com/office/powerpoint/2010/main" val="2625073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pronto por mí volverás</a:t>
            </a:r>
          </a:p>
        </p:txBody>
      </p:sp>
    </p:spTree>
    <p:extLst>
      <p:ext uri="{BB962C8B-B14F-4D97-AF65-F5344CB8AC3E}">
        <p14:creationId xmlns:p14="http://schemas.microsoft.com/office/powerpoint/2010/main" val="2262683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amaré hoy y siempre, Jesús</a:t>
            </a:r>
          </a:p>
        </p:txBody>
      </p:sp>
    </p:spTree>
    <p:extLst>
      <p:ext uri="{BB962C8B-B14F-4D97-AF65-F5344CB8AC3E}">
        <p14:creationId xmlns:p14="http://schemas.microsoft.com/office/powerpoint/2010/main" val="248761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 triunfo mi gloria estará</a:t>
            </a:r>
          </a:p>
        </p:txBody>
      </p:sp>
    </p:spTree>
    <p:extLst>
      <p:ext uri="{BB962C8B-B14F-4D97-AF65-F5344CB8AC3E}">
        <p14:creationId xmlns:p14="http://schemas.microsoft.com/office/powerpoint/2010/main" val="3708182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Viviré recordando tu cruz</a:t>
            </a:r>
          </a:p>
        </p:txBody>
      </p:sp>
    </p:spTree>
    <p:extLst>
      <p:ext uri="{BB962C8B-B14F-4D97-AF65-F5344CB8AC3E}">
        <p14:creationId xmlns:p14="http://schemas.microsoft.com/office/powerpoint/2010/main" val="317621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Esperanza en un mundo mejor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pronto por mí volverás</a:t>
            </a:r>
          </a:p>
        </p:txBody>
      </p:sp>
    </p:spTree>
    <p:extLst>
      <p:ext uri="{BB962C8B-B14F-4D97-AF65-F5344CB8AC3E}">
        <p14:creationId xmlns:p14="http://schemas.microsoft.com/office/powerpoint/2010/main" val="2177459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allí demostró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Jesús, mi buen Dios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inmenso poder del amor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amaré hoy y siempre, Jesús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tu triunfo mi gloria estará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Viviré recordando tu cruz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pronto por mí volverás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dolor pasará, ya no habrá más temor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122</Words>
  <Application>Microsoft Office PowerPoint</Application>
  <PresentationFormat>Panorámica</PresentationFormat>
  <Paragraphs>21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2022-03-14T20:53:03Z</dcterms:created>
  <dcterms:modified xsi:type="dcterms:W3CDTF">2022-04-25T15:48:39Z</dcterms:modified>
</cp:coreProperties>
</file>