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2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 de 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tu sangre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limpie, Jesús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necesito conmigo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Toma mi mano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cubre mi dolor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de ti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Encuentro fuerzas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ayudan a seguir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el fin</a:t>
            </a:r>
          </a:p>
        </p:txBody>
      </p:sp>
    </p:spTree>
    <p:extLst>
      <p:ext uri="{BB962C8B-B14F-4D97-AF65-F5344CB8AC3E}">
        <p14:creationId xmlns:p14="http://schemas.microsoft.com/office/powerpoint/2010/main" val="1031592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que llegue 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encuentro, Señor</a:t>
            </a:r>
          </a:p>
        </p:txBody>
      </p:sp>
    </p:spTree>
    <p:extLst>
      <p:ext uri="{BB962C8B-B14F-4D97-AF65-F5344CB8AC3E}">
        <p14:creationId xmlns:p14="http://schemas.microsoft.com/office/powerpoint/2010/main" val="154317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por los siglos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Viva feliz</a:t>
            </a:r>
          </a:p>
        </p:txBody>
      </p:sp>
    </p:spTree>
    <p:extLst>
      <p:ext uri="{BB962C8B-B14F-4D97-AF65-F5344CB8AC3E}">
        <p14:creationId xmlns:p14="http://schemas.microsoft.com/office/powerpoint/2010/main" val="3695655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Salvador</a:t>
            </a:r>
          </a:p>
        </p:txBody>
      </p:sp>
    </p:spTree>
    <p:extLst>
      <p:ext uri="{BB962C8B-B14F-4D97-AF65-F5344CB8AC3E}">
        <p14:creationId xmlns:p14="http://schemas.microsoft.com/office/powerpoint/2010/main" val="1973293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 Salvador</a:t>
            </a:r>
          </a:p>
        </p:txBody>
      </p:sp>
    </p:spTree>
    <p:extLst>
      <p:ext uri="{BB962C8B-B14F-4D97-AF65-F5344CB8AC3E}">
        <p14:creationId xmlns:p14="http://schemas.microsoft.com/office/powerpoint/2010/main" val="117520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Fiel Salvador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Fuente eterna de paz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Guárdame junto 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corazón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me cubra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abrazo al andar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me cubra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abrazo al andar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Cerca, más cerca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Nada traeré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Nada de mérito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Orgullo o placer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mi herido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hostil corazón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que tu sangre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limpie, Jesús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126</Words>
  <Application>Microsoft Office PowerPoint</Application>
  <PresentationFormat>Panorámica</PresentationFormat>
  <Paragraphs>38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2022-03-14T20:55:13Z</dcterms:created>
  <dcterms:modified xsi:type="dcterms:W3CDTF">2022-04-25T15:48:36Z</dcterms:modified>
</cp:coreProperties>
</file>