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3" r:id="rId15"/>
    <p:sldId id="317" r:id="rId16"/>
    <p:sldId id="318" r:id="rId17"/>
    <p:sldId id="319" r:id="rId18"/>
    <p:sldId id="320" r:id="rId19"/>
    <p:sldId id="321" r:id="rId20"/>
    <p:sldId id="322" r:id="rId21"/>
    <p:sldId id="324" r:id="rId22"/>
    <p:sldId id="325" r:id="rId23"/>
    <p:sldId id="326" r:id="rId24"/>
    <p:sldId id="327" r:id="rId25"/>
    <p:sldId id="328" r:id="rId26"/>
    <p:sldId id="267" r:id="rId27"/>
  </p:sldIdLst>
  <p:sldSz cx="12192000" cy="6858000"/>
  <p:notesSz cx="6858000" cy="9144000"/>
  <p:embeddedFontLst>
    <p:embeddedFont>
      <p:font typeface="Lemon/Milk" panose="020B0603050302020204" pitchFamily="34" charset="0"/>
      <p:regular r:id="rId28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En el fondo de mi alma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Hay una dulce quietud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en el fondo de mi alma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 de estar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Tan segura que nadie quitarla podrá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Mientras mire los años pasar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Paz, paz, cuán dulce paz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 aquella que el Padre me da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le ruego por siempre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inunde mi ser</a:t>
            </a:r>
          </a:p>
        </p:txBody>
      </p:sp>
    </p:spTree>
    <p:extLst>
      <p:ext uri="{BB962C8B-B14F-4D97-AF65-F5344CB8AC3E}">
        <p14:creationId xmlns:p14="http://schemas.microsoft.com/office/powerpoint/2010/main" val="1941111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 abrazo de amor celestial</a:t>
            </a:r>
          </a:p>
        </p:txBody>
      </p:sp>
    </p:spTree>
    <p:extLst>
      <p:ext uri="{BB962C8B-B14F-4D97-AF65-F5344CB8AC3E}">
        <p14:creationId xmlns:p14="http://schemas.microsoft.com/office/powerpoint/2010/main" val="1930002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 algún día, en tu vida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invade el estrés</a:t>
            </a:r>
          </a:p>
        </p:txBody>
      </p:sp>
    </p:spTree>
    <p:extLst>
      <p:ext uri="{BB962C8B-B14F-4D97-AF65-F5344CB8AC3E}">
        <p14:creationId xmlns:p14="http://schemas.microsoft.com/office/powerpoint/2010/main" val="1016354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te encuentras sin fuerza al seguir</a:t>
            </a:r>
          </a:p>
        </p:txBody>
      </p:sp>
    </p:spTree>
    <p:extLst>
      <p:ext uri="{BB962C8B-B14F-4D97-AF65-F5344CB8AC3E}">
        <p14:creationId xmlns:p14="http://schemas.microsoft.com/office/powerpoint/2010/main" val="15518390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Haz de Cristo tu amigo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él siempre es fiel</a:t>
            </a:r>
          </a:p>
        </p:txBody>
      </p:sp>
    </p:spTree>
    <p:extLst>
      <p:ext uri="{BB962C8B-B14F-4D97-AF65-F5344CB8AC3E}">
        <p14:creationId xmlns:p14="http://schemas.microsoft.com/office/powerpoint/2010/main" val="3198474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Se difunde inundando mi ser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su paz tú podrás recibir</a:t>
            </a:r>
          </a:p>
        </p:txBody>
      </p:sp>
    </p:spTree>
    <p:extLst>
      <p:ext uri="{BB962C8B-B14F-4D97-AF65-F5344CB8AC3E}">
        <p14:creationId xmlns:p14="http://schemas.microsoft.com/office/powerpoint/2010/main" val="7067276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su paz tú podrás recibir</a:t>
            </a:r>
          </a:p>
        </p:txBody>
      </p:sp>
    </p:spTree>
    <p:extLst>
      <p:ext uri="{BB962C8B-B14F-4D97-AF65-F5344CB8AC3E}">
        <p14:creationId xmlns:p14="http://schemas.microsoft.com/office/powerpoint/2010/main" val="27662519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Paz, paz, cuán dulce paz</a:t>
            </a:r>
          </a:p>
        </p:txBody>
      </p:sp>
    </p:spTree>
    <p:extLst>
      <p:ext uri="{BB962C8B-B14F-4D97-AF65-F5344CB8AC3E}">
        <p14:creationId xmlns:p14="http://schemas.microsoft.com/office/powerpoint/2010/main" val="41567911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 aquella que el Padre me da</a:t>
            </a:r>
          </a:p>
        </p:txBody>
      </p:sp>
    </p:spTree>
    <p:extLst>
      <p:ext uri="{BB962C8B-B14F-4D97-AF65-F5344CB8AC3E}">
        <p14:creationId xmlns:p14="http://schemas.microsoft.com/office/powerpoint/2010/main" val="13920393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le ruego por siempre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inunde mi ser</a:t>
            </a:r>
          </a:p>
        </p:txBody>
      </p:sp>
    </p:spTree>
    <p:extLst>
      <p:ext uri="{BB962C8B-B14F-4D97-AF65-F5344CB8AC3E}">
        <p14:creationId xmlns:p14="http://schemas.microsoft.com/office/powerpoint/2010/main" val="32403208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 abrazo de amor celestial</a:t>
            </a:r>
          </a:p>
        </p:txBody>
      </p:sp>
    </p:spTree>
    <p:extLst>
      <p:ext uri="{BB962C8B-B14F-4D97-AF65-F5344CB8AC3E}">
        <p14:creationId xmlns:p14="http://schemas.microsoft.com/office/powerpoint/2010/main" val="42821771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 una calma infinita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solo podrán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Los que busquen a Dios, comprender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Paz, paz, cuán dulce paz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 aquella que el Padre me da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Yo le ruego por siempre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inunde mi ser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 abrazo de amor celestial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Qué tesoro yo tengo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la paz que me dio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2</TotalTime>
  <Words>184</Words>
  <Application>Microsoft Office PowerPoint</Application>
  <PresentationFormat>Panorámica</PresentationFormat>
  <Paragraphs>34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9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2022-03-14T20:57:41Z</dcterms:created>
  <dcterms:modified xsi:type="dcterms:W3CDTF">2022-04-25T15:48:32Z</dcterms:modified>
</cp:coreProperties>
</file>