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267" r:id="rId31"/>
  </p:sldIdLst>
  <p:sldSz cx="12192000" cy="6858000"/>
  <p:notesSz cx="6858000" cy="9144000"/>
  <p:embeddedFontLst>
    <p:embeddedFont>
      <p:font typeface="Lemon/Milk" panose="020B0603050302020204" pitchFamily="34" charset="0"/>
      <p:regular r:id="rId3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la prueba, en la espera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Vino nuevo harás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Ante ti yo hoy me entrego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 camino abrirás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 camino abrirás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Rindo mi vida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Como una ofrenda a ti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Haz lo que quieras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Hacer tú de mí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Qué puedo entregarte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 todo viene de ti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vino nuevo haz de mí</a:t>
            </a:r>
          </a:p>
        </p:txBody>
      </p:sp>
    </p:spTree>
    <p:extLst>
      <p:ext uri="{BB962C8B-B14F-4D97-AF65-F5344CB8AC3E}">
        <p14:creationId xmlns:p14="http://schemas.microsoft.com/office/powerpoint/2010/main" val="293837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vino nuevo haz de mí</a:t>
            </a:r>
          </a:p>
        </p:txBody>
      </p:sp>
    </p:spTree>
    <p:extLst>
      <p:ext uri="{BB962C8B-B14F-4D97-AF65-F5344CB8AC3E}">
        <p14:creationId xmlns:p14="http://schemas.microsoft.com/office/powerpoint/2010/main" val="3175967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vino nuevo haz de mí</a:t>
            </a:r>
          </a:p>
        </p:txBody>
      </p:sp>
    </p:spTree>
    <p:extLst>
      <p:ext uri="{BB962C8B-B14F-4D97-AF65-F5344CB8AC3E}">
        <p14:creationId xmlns:p14="http://schemas.microsoft.com/office/powerpoint/2010/main" val="2323974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Donde hay vino nuevo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Hay nuevas fuerzas</a:t>
            </a:r>
          </a:p>
        </p:txBody>
      </p:sp>
    </p:spTree>
    <p:extLst>
      <p:ext uri="{BB962C8B-B14F-4D97-AF65-F5344CB8AC3E}">
        <p14:creationId xmlns:p14="http://schemas.microsoft.com/office/powerpoint/2010/main" val="40694184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Hay esperanza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reino está aquí</a:t>
            </a:r>
          </a:p>
        </p:txBody>
      </p:sp>
    </p:spTree>
    <p:extLst>
      <p:ext uri="{BB962C8B-B14F-4D97-AF65-F5344CB8AC3E}">
        <p14:creationId xmlns:p14="http://schemas.microsoft.com/office/powerpoint/2010/main" val="1526245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Ante ti yo hoy me entrego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Un camino abrirás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viejo entrego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tu nuevo fuego arde en mí</a:t>
            </a:r>
          </a:p>
        </p:txBody>
      </p:sp>
    </p:spTree>
    <p:extLst>
      <p:ext uri="{BB962C8B-B14F-4D97-AF65-F5344CB8AC3E}">
        <p14:creationId xmlns:p14="http://schemas.microsoft.com/office/powerpoint/2010/main" val="33040735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Donde hay vino nuevo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Hay nuevas fuerzas</a:t>
            </a:r>
          </a:p>
        </p:txBody>
      </p:sp>
    </p:spTree>
    <p:extLst>
      <p:ext uri="{BB962C8B-B14F-4D97-AF65-F5344CB8AC3E}">
        <p14:creationId xmlns:p14="http://schemas.microsoft.com/office/powerpoint/2010/main" val="34942951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Hay esperanza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reino está aquí</a:t>
            </a:r>
          </a:p>
        </p:txBody>
      </p:sp>
    </p:spTree>
    <p:extLst>
      <p:ext uri="{BB962C8B-B14F-4D97-AF65-F5344CB8AC3E}">
        <p14:creationId xmlns:p14="http://schemas.microsoft.com/office/powerpoint/2010/main" val="25851122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viejo entrego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tu nuevo fuego arde en mí</a:t>
            </a:r>
          </a:p>
        </p:txBody>
      </p:sp>
    </p:spTree>
    <p:extLst>
      <p:ext uri="{BB962C8B-B14F-4D97-AF65-F5344CB8AC3E}">
        <p14:creationId xmlns:p14="http://schemas.microsoft.com/office/powerpoint/2010/main" val="1025907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Rindo mi vida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Como una ofrenda a ti</a:t>
            </a:r>
          </a:p>
        </p:txBody>
      </p:sp>
    </p:spTree>
    <p:extLst>
      <p:ext uri="{BB962C8B-B14F-4D97-AF65-F5344CB8AC3E}">
        <p14:creationId xmlns:p14="http://schemas.microsoft.com/office/powerpoint/2010/main" val="18165409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Haz lo que quieras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Hacer tú de mí</a:t>
            </a:r>
          </a:p>
        </p:txBody>
      </p:sp>
    </p:spTree>
    <p:extLst>
      <p:ext uri="{BB962C8B-B14F-4D97-AF65-F5344CB8AC3E}">
        <p14:creationId xmlns:p14="http://schemas.microsoft.com/office/powerpoint/2010/main" val="21803374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Qué puedo entregarte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 todo viene de ti</a:t>
            </a:r>
          </a:p>
        </p:txBody>
      </p:sp>
    </p:spTree>
    <p:extLst>
      <p:ext uri="{BB962C8B-B14F-4D97-AF65-F5344CB8AC3E}">
        <p14:creationId xmlns:p14="http://schemas.microsoft.com/office/powerpoint/2010/main" val="41803568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vino nuevo haz de mí</a:t>
            </a:r>
          </a:p>
        </p:txBody>
      </p:sp>
    </p:spTree>
    <p:extLst>
      <p:ext uri="{BB962C8B-B14F-4D97-AF65-F5344CB8AC3E}">
        <p14:creationId xmlns:p14="http://schemas.microsoft.com/office/powerpoint/2010/main" val="1021097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vino nuevo haz de mí</a:t>
            </a:r>
          </a:p>
        </p:txBody>
      </p:sp>
    </p:spTree>
    <p:extLst>
      <p:ext uri="{BB962C8B-B14F-4D97-AF65-F5344CB8AC3E}">
        <p14:creationId xmlns:p14="http://schemas.microsoft.com/office/powerpoint/2010/main" val="40528762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vino nuevo haz de mí</a:t>
            </a:r>
          </a:p>
        </p:txBody>
      </p:sp>
    </p:spTree>
    <p:extLst>
      <p:ext uri="{BB962C8B-B14F-4D97-AF65-F5344CB8AC3E}">
        <p14:creationId xmlns:p14="http://schemas.microsoft.com/office/powerpoint/2010/main" val="1949095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tus manos sé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puedo descansar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Aún si no entiendo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 puedo confiar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Rindo mi vida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Como una ofrenda a ti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Haz lo que quieras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Hacer tú de mí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Qué puedo entregarte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Si todo viene de ti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vino nuevo haz de mí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prueba, en la espera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Vino nuevo harás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2</TotalTime>
  <Words>223</Words>
  <Application>Microsoft Office PowerPoint</Application>
  <PresentationFormat>Panorámica</PresentationFormat>
  <Paragraphs>50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3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2022-03-14T21:00:21Z</dcterms:created>
  <dcterms:modified xsi:type="dcterms:W3CDTF">2022-04-25T15:48:28Z</dcterms:modified>
</cp:coreProperties>
</file>