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9" r:id="rId20"/>
    <p:sldId id="306" r:id="rId21"/>
    <p:sldId id="307" r:id="rId22"/>
    <p:sldId id="308" r:id="rId23"/>
    <p:sldId id="310" r:id="rId24"/>
    <p:sldId id="311" r:id="rId25"/>
    <p:sldId id="312" r:id="rId26"/>
    <p:sldId id="313" r:id="rId27"/>
    <p:sldId id="314" r:id="rId28"/>
    <p:sldId id="315" r:id="rId29"/>
    <p:sldId id="267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Desde el monte Calvario renace una luz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Pues Jesús a la muerte venció</a:t>
            </a:r>
          </a:p>
        </p:txBody>
      </p:sp>
    </p:spTree>
    <p:extLst>
      <p:ext uri="{BB962C8B-B14F-4D97-AF65-F5344CB8AC3E}">
        <p14:creationId xmlns:p14="http://schemas.microsoft.com/office/powerpoint/2010/main" val="1008733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su resurrección la promesa cumplió</a:t>
            </a:r>
          </a:p>
        </p:txBody>
      </p:sp>
    </p:spTree>
    <p:extLst>
      <p:ext uri="{BB962C8B-B14F-4D97-AF65-F5344CB8AC3E}">
        <p14:creationId xmlns:p14="http://schemas.microsoft.com/office/powerpoint/2010/main" val="831769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Confirmando el poder de su amor</a:t>
            </a:r>
          </a:p>
        </p:txBody>
      </p:sp>
    </p:spTree>
    <p:extLst>
      <p:ext uri="{BB962C8B-B14F-4D97-AF65-F5344CB8AC3E}">
        <p14:creationId xmlns:p14="http://schemas.microsoft.com/office/powerpoint/2010/main" val="4108129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Te amaré hoy y siempre, Jesús</a:t>
            </a:r>
          </a:p>
        </p:txBody>
      </p:sp>
    </p:spTree>
    <p:extLst>
      <p:ext uri="{BB962C8B-B14F-4D97-AF65-F5344CB8AC3E}">
        <p14:creationId xmlns:p14="http://schemas.microsoft.com/office/powerpoint/2010/main" val="1059338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tu triunfo mi gloria estará</a:t>
            </a:r>
          </a:p>
        </p:txBody>
      </p:sp>
    </p:spTree>
    <p:extLst>
      <p:ext uri="{BB962C8B-B14F-4D97-AF65-F5344CB8AC3E}">
        <p14:creationId xmlns:p14="http://schemas.microsoft.com/office/powerpoint/2010/main" val="2930054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Viviré recordando tu cruz</a:t>
            </a:r>
          </a:p>
        </p:txBody>
      </p:sp>
    </p:spTree>
    <p:extLst>
      <p:ext uri="{BB962C8B-B14F-4D97-AF65-F5344CB8AC3E}">
        <p14:creationId xmlns:p14="http://schemas.microsoft.com/office/powerpoint/2010/main" val="1127862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que pronto por mí volverás</a:t>
            </a:r>
          </a:p>
        </p:txBody>
      </p:sp>
    </p:spTree>
    <p:extLst>
      <p:ext uri="{BB962C8B-B14F-4D97-AF65-F5344CB8AC3E}">
        <p14:creationId xmlns:p14="http://schemas.microsoft.com/office/powerpoint/2010/main" val="3661234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Hay poder, sí, sin igual poder</a:t>
            </a:r>
          </a:p>
        </p:txBody>
      </p:sp>
    </p:spTree>
    <p:extLst>
      <p:ext uri="{BB962C8B-B14F-4D97-AF65-F5344CB8AC3E}">
        <p14:creationId xmlns:p14="http://schemas.microsoft.com/office/powerpoint/2010/main" val="3130863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Jesús, quien murió</a:t>
            </a:r>
          </a:p>
        </p:txBody>
      </p:sp>
    </p:spTree>
    <p:extLst>
      <p:ext uri="{BB962C8B-B14F-4D97-AF65-F5344CB8AC3E}">
        <p14:creationId xmlns:p14="http://schemas.microsoft.com/office/powerpoint/2010/main" val="1240441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Hay poder, sí, sin igual poder</a:t>
            </a:r>
          </a:p>
        </p:txBody>
      </p:sp>
    </p:spTree>
    <p:extLst>
      <p:ext uri="{BB962C8B-B14F-4D97-AF65-F5344CB8AC3E}">
        <p14:creationId xmlns:p14="http://schemas.microsoft.com/office/powerpoint/2010/main" val="217710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Esperanza en un mundo mejor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 su gracia él me salvó</a:t>
            </a:r>
          </a:p>
        </p:txBody>
      </p:sp>
    </p:spTree>
    <p:extLst>
      <p:ext uri="{BB962C8B-B14F-4D97-AF65-F5344CB8AC3E}">
        <p14:creationId xmlns:p14="http://schemas.microsoft.com/office/powerpoint/2010/main" val="1486555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¿Quieres vencer todo miedo y temor? </a:t>
            </a:r>
          </a:p>
        </p:txBody>
      </p:sp>
    </p:spTree>
    <p:extLst>
      <p:ext uri="{BB962C8B-B14F-4D97-AF65-F5344CB8AC3E}">
        <p14:creationId xmlns:p14="http://schemas.microsoft.com/office/powerpoint/2010/main" val="475060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Tan solo hay poder en mi Jesús</a:t>
            </a:r>
          </a:p>
        </p:txBody>
      </p:sp>
    </p:spTree>
    <p:extLst>
      <p:ext uri="{BB962C8B-B14F-4D97-AF65-F5344CB8AC3E}">
        <p14:creationId xmlns:p14="http://schemas.microsoft.com/office/powerpoint/2010/main" val="2411967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¿Quieres ser libre y vivir en su amor?</a:t>
            </a:r>
          </a:p>
        </p:txBody>
      </p:sp>
    </p:spTree>
    <p:extLst>
      <p:ext uri="{BB962C8B-B14F-4D97-AF65-F5344CB8AC3E}">
        <p14:creationId xmlns:p14="http://schemas.microsoft.com/office/powerpoint/2010/main" val="1124581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Tan solo hay poder en Jesús</a:t>
            </a:r>
          </a:p>
        </p:txBody>
      </p:sp>
    </p:spTree>
    <p:extLst>
      <p:ext uri="{BB962C8B-B14F-4D97-AF65-F5344CB8AC3E}">
        <p14:creationId xmlns:p14="http://schemas.microsoft.com/office/powerpoint/2010/main" val="3579974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Hay poder, sí, sin igual poder</a:t>
            </a:r>
          </a:p>
        </p:txBody>
      </p:sp>
    </p:spTree>
    <p:extLst>
      <p:ext uri="{BB962C8B-B14F-4D97-AF65-F5344CB8AC3E}">
        <p14:creationId xmlns:p14="http://schemas.microsoft.com/office/powerpoint/2010/main" val="3063676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Jesús, quien murió</a:t>
            </a:r>
          </a:p>
        </p:txBody>
      </p:sp>
    </p:spTree>
    <p:extLst>
      <p:ext uri="{BB962C8B-B14F-4D97-AF65-F5344CB8AC3E}">
        <p14:creationId xmlns:p14="http://schemas.microsoft.com/office/powerpoint/2010/main" val="6419901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Hay poder, sí, sin igual poder</a:t>
            </a:r>
          </a:p>
        </p:txBody>
      </p:sp>
    </p:spTree>
    <p:extLst>
      <p:ext uri="{BB962C8B-B14F-4D97-AF65-F5344CB8AC3E}">
        <p14:creationId xmlns:p14="http://schemas.microsoft.com/office/powerpoint/2010/main" val="793818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 su gracia él me salvó</a:t>
            </a:r>
          </a:p>
        </p:txBody>
      </p:sp>
    </p:spTree>
    <p:extLst>
      <p:ext uri="{BB962C8B-B14F-4D97-AF65-F5344CB8AC3E}">
        <p14:creationId xmlns:p14="http://schemas.microsoft.com/office/powerpoint/2010/main" val="37742548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Pues allí demostró mi Jesús, mi buen Dios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El inmenso poder del amor</a:t>
            </a:r>
          </a:p>
        </p:txBody>
      </p:sp>
    </p:spTree>
    <p:extLst>
      <p:ext uri="{BB962C8B-B14F-4D97-AF65-F5344CB8AC3E}">
        <p14:creationId xmlns:p14="http://schemas.microsoft.com/office/powerpoint/2010/main" val="1669414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Te amaré hoy y siempre, Jesús</a:t>
            </a:r>
          </a:p>
        </p:txBody>
      </p:sp>
    </p:spTree>
    <p:extLst>
      <p:ext uri="{BB962C8B-B14F-4D97-AF65-F5344CB8AC3E}">
        <p14:creationId xmlns:p14="http://schemas.microsoft.com/office/powerpoint/2010/main" val="1211350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tu triunfo mi gloria estará</a:t>
            </a:r>
          </a:p>
        </p:txBody>
      </p:sp>
    </p:spTree>
    <p:extLst>
      <p:ext uri="{BB962C8B-B14F-4D97-AF65-F5344CB8AC3E}">
        <p14:creationId xmlns:p14="http://schemas.microsoft.com/office/powerpoint/2010/main" val="238094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Viviré recordando tu cruz</a:t>
            </a:r>
          </a:p>
        </p:txBody>
      </p:sp>
    </p:spTree>
    <p:extLst>
      <p:ext uri="{BB962C8B-B14F-4D97-AF65-F5344CB8AC3E}">
        <p14:creationId xmlns:p14="http://schemas.microsoft.com/office/powerpoint/2010/main" val="2988964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que pronto por mí volverás</a:t>
            </a:r>
          </a:p>
        </p:txBody>
      </p:sp>
    </p:spTree>
    <p:extLst>
      <p:ext uri="{BB962C8B-B14F-4D97-AF65-F5344CB8AC3E}">
        <p14:creationId xmlns:p14="http://schemas.microsoft.com/office/powerpoint/2010/main" val="2827051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El dolor pasará, ya no habrá más temor</a:t>
            </a:r>
          </a:p>
        </p:txBody>
      </p:sp>
    </p:spTree>
    <p:extLst>
      <p:ext uri="{BB962C8B-B14F-4D97-AF65-F5344CB8AC3E}">
        <p14:creationId xmlns:p14="http://schemas.microsoft.com/office/powerpoint/2010/main" val="313121477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184</Words>
  <Application>Microsoft Office PowerPoint</Application>
  <PresentationFormat>Panorámica</PresentationFormat>
  <Paragraphs>28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2022-03-14T21:03:01Z</dcterms:created>
  <dcterms:modified xsi:type="dcterms:W3CDTF">2022-04-25T15:48:24Z</dcterms:modified>
</cp:coreProperties>
</file>