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17" r:id="rId6"/>
    <p:sldId id="318" r:id="rId7"/>
    <p:sldId id="307" r:id="rId8"/>
    <p:sldId id="308" r:id="rId9"/>
    <p:sldId id="319" r:id="rId10"/>
    <p:sldId id="320" r:id="rId11"/>
    <p:sldId id="309" r:id="rId12"/>
    <p:sldId id="310" r:id="rId13"/>
    <p:sldId id="311" r:id="rId14"/>
    <p:sldId id="321" r:id="rId15"/>
    <p:sldId id="322" r:id="rId16"/>
    <p:sldId id="323" r:id="rId17"/>
    <p:sldId id="324" r:id="rId18"/>
    <p:sldId id="325" r:id="rId19"/>
    <p:sldId id="267" r:id="rId20"/>
  </p:sldIdLst>
  <p:sldSz cx="12192000" cy="6858000"/>
  <p:notesSz cx="6858000" cy="9144000"/>
  <p:embeddedFontLst>
    <p:embeddedFont>
      <p:font typeface="Lemon/Milk" panose="020B0603050302020204" pitchFamily="34" charset="0"/>
      <p:regular r:id="rId2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Tanto al mundo Dios amó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a su único hijo dio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Para que el que crea no se pierda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tenga vida eterna</a:t>
            </a:r>
          </a:p>
        </p:txBody>
      </p:sp>
    </p:spTree>
    <p:extLst>
      <p:ext uri="{BB962C8B-B14F-4D97-AF65-F5344CB8AC3E}">
        <p14:creationId xmlns:p14="http://schemas.microsoft.com/office/powerpoint/2010/main" val="2367150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2E8AB1-25AC-4C1E-B41E-8AEB9A81E5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la sangre que derramó en la cruz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la gloria de Jesús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Todo lo que soy se lo rindo a él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Salvo soy, amén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la sangre que derramó en la cruz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la gloria de Jesús</a:t>
            </a:r>
          </a:p>
        </p:txBody>
      </p:sp>
    </p:spTree>
    <p:extLst>
      <p:ext uri="{BB962C8B-B14F-4D97-AF65-F5344CB8AC3E}">
        <p14:creationId xmlns:p14="http://schemas.microsoft.com/office/powerpoint/2010/main" val="401497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Todo lo que soy se lo rindo a él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Salvo soy, amén</a:t>
            </a:r>
          </a:p>
        </p:txBody>
      </p:sp>
    </p:spTree>
    <p:extLst>
      <p:ext uri="{BB962C8B-B14F-4D97-AF65-F5344CB8AC3E}">
        <p14:creationId xmlns:p14="http://schemas.microsoft.com/office/powerpoint/2010/main" val="26388002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Tanto al mundo Dios amó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a su único hijo dio</a:t>
            </a:r>
          </a:p>
        </p:txBody>
      </p:sp>
    </p:spTree>
    <p:extLst>
      <p:ext uri="{BB962C8B-B14F-4D97-AF65-F5344CB8AC3E}">
        <p14:creationId xmlns:p14="http://schemas.microsoft.com/office/powerpoint/2010/main" val="30744248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Para que el que crea no se pierda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tenga vida eterna</a:t>
            </a:r>
          </a:p>
        </p:txBody>
      </p:sp>
    </p:spTree>
    <p:extLst>
      <p:ext uri="{BB962C8B-B14F-4D97-AF65-F5344CB8AC3E}">
        <p14:creationId xmlns:p14="http://schemas.microsoft.com/office/powerpoint/2010/main" val="16973085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tenga vida eterna</a:t>
            </a:r>
          </a:p>
        </p:txBody>
      </p:sp>
    </p:spTree>
    <p:extLst>
      <p:ext uri="{BB962C8B-B14F-4D97-AF65-F5344CB8AC3E}">
        <p14:creationId xmlns:p14="http://schemas.microsoft.com/office/powerpoint/2010/main" val="31442649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Para que el que crea no se pierda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tenga vida eterna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los pies de la cruz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Descansaré solo en Jesús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su amor me rescató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 amor me liberó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Tanto al mundo Dios amó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a su único hijo dio</a:t>
            </a:r>
          </a:p>
        </p:txBody>
      </p:sp>
    </p:spTree>
    <p:extLst>
      <p:ext uri="{BB962C8B-B14F-4D97-AF65-F5344CB8AC3E}">
        <p14:creationId xmlns:p14="http://schemas.microsoft.com/office/powerpoint/2010/main" val="556867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Para que el que crea no se pierda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tenga vida eterna</a:t>
            </a:r>
          </a:p>
        </p:txBody>
      </p:sp>
    </p:spTree>
    <p:extLst>
      <p:ext uri="{BB962C8B-B14F-4D97-AF65-F5344CB8AC3E}">
        <p14:creationId xmlns:p14="http://schemas.microsoft.com/office/powerpoint/2010/main" val="836448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Confiaré solo en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Confiaré solo en su voz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Gracia que me perdonó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Gracia que me redimió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Tanto al mundo Dios amó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a su único hijo dio</a:t>
            </a:r>
          </a:p>
        </p:txBody>
      </p:sp>
    </p:spTree>
    <p:extLst>
      <p:ext uri="{BB962C8B-B14F-4D97-AF65-F5344CB8AC3E}">
        <p14:creationId xmlns:p14="http://schemas.microsoft.com/office/powerpoint/2010/main" val="161462323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</TotalTime>
  <Words>184</Words>
  <Application>Microsoft Office PowerPoint</Application>
  <PresentationFormat>Panorámica</PresentationFormat>
  <Paragraphs>33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2022-03-14T21:06:15Z</dcterms:created>
  <dcterms:modified xsi:type="dcterms:W3CDTF">2022-04-25T15:48:20Z</dcterms:modified>
</cp:coreProperties>
</file>