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6" r:id="rId3"/>
    <p:sldId id="268" r:id="rId4"/>
    <p:sldId id="285" r:id="rId5"/>
    <p:sldId id="269" r:id="rId6"/>
    <p:sldId id="287" r:id="rId7"/>
    <p:sldId id="270" r:id="rId8"/>
    <p:sldId id="288" r:id="rId9"/>
    <p:sldId id="271" r:id="rId10"/>
    <p:sldId id="272" r:id="rId11"/>
    <p:sldId id="273" r:id="rId12"/>
    <p:sldId id="289" r:id="rId13"/>
    <p:sldId id="274" r:id="rId14"/>
    <p:sldId id="290" r:id="rId15"/>
    <p:sldId id="275" r:id="rId16"/>
    <p:sldId id="276" r:id="rId17"/>
    <p:sldId id="277" r:id="rId18"/>
    <p:sldId id="291" r:id="rId19"/>
    <p:sldId id="278" r:id="rId20"/>
    <p:sldId id="292" r:id="rId21"/>
    <p:sldId id="279" r:id="rId22"/>
    <p:sldId id="293" r:id="rId23"/>
    <p:sldId id="280" r:id="rId24"/>
    <p:sldId id="294" r:id="rId25"/>
    <p:sldId id="295" r:id="rId26"/>
    <p:sldId id="267" r:id="rId27"/>
  </p:sldIdLst>
  <p:sldSz cx="12192000" cy="6858000"/>
  <p:notesSz cx="6858000" cy="9144000"/>
  <p:embeddedFontLst>
    <p:embeddedFont>
      <p:font typeface="Lemon/Milk" panose="020B0603050302020204" pitchFamily="34" charset="0"/>
      <p:regular r:id="rId2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En Cristo hallo amigo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amante Salvador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Esperar en sus promesas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en sus sendas serle fiel</a:t>
            </a:r>
          </a:p>
        </p:txBody>
      </p:sp>
    </p:spTree>
    <p:extLst>
      <p:ext uri="{BB962C8B-B14F-4D97-AF65-F5344CB8AC3E}">
        <p14:creationId xmlns:p14="http://schemas.microsoft.com/office/powerpoint/2010/main" val="1834424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Si sufro en mi camino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Si es fuerte mi dolor</a:t>
            </a:r>
          </a:p>
        </p:txBody>
      </p:sp>
    </p:spTree>
    <p:extLst>
      <p:ext uri="{BB962C8B-B14F-4D97-AF65-F5344CB8AC3E}">
        <p14:creationId xmlns:p14="http://schemas.microsoft.com/office/powerpoint/2010/main" val="223563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Confiando en él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Podré vencer aquí</a:t>
            </a:r>
          </a:p>
        </p:txBody>
      </p:sp>
    </p:spTree>
    <p:extLst>
      <p:ext uri="{BB962C8B-B14F-4D97-AF65-F5344CB8AC3E}">
        <p14:creationId xmlns:p14="http://schemas.microsoft.com/office/powerpoint/2010/main" val="3657061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Segura es la victoria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elevo mi canción</a:t>
            </a:r>
          </a:p>
        </p:txBody>
      </p:sp>
    </p:spTree>
    <p:extLst>
      <p:ext uri="{BB962C8B-B14F-4D97-AF65-F5344CB8AC3E}">
        <p14:creationId xmlns:p14="http://schemas.microsoft.com/office/powerpoint/2010/main" val="1402618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3612897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Cristo, Cristo, cuánto te amo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Tu poder he visto en mí</a:t>
            </a:r>
          </a:p>
        </p:txBody>
      </p:sp>
    </p:spTree>
    <p:extLst>
      <p:ext uri="{BB962C8B-B14F-4D97-AF65-F5344CB8AC3E}">
        <p14:creationId xmlns:p14="http://schemas.microsoft.com/office/powerpoint/2010/main" val="331380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Cristo, Cristo, puro y santo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Siempre quiero fiar en ti</a:t>
            </a:r>
          </a:p>
        </p:txBody>
      </p:sp>
    </p:spTree>
    <p:extLst>
      <p:ext uri="{BB962C8B-B14F-4D97-AF65-F5344CB8AC3E}">
        <p14:creationId xmlns:p14="http://schemas.microsoft.com/office/powerpoint/2010/main" val="2126351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Jesús lo ha prometido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Muy pronto volverá</a:t>
            </a:r>
          </a:p>
        </p:txBody>
      </p:sp>
    </p:spTree>
    <p:extLst>
      <p:ext uri="{BB962C8B-B14F-4D97-AF65-F5344CB8AC3E}">
        <p14:creationId xmlns:p14="http://schemas.microsoft.com/office/powerpoint/2010/main" val="31591094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entretanto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Me prepara un bello hogar</a:t>
            </a:r>
          </a:p>
        </p:txBody>
      </p:sp>
    </p:spTree>
    <p:extLst>
      <p:ext uri="{BB962C8B-B14F-4D97-AF65-F5344CB8AC3E}">
        <p14:creationId xmlns:p14="http://schemas.microsoft.com/office/powerpoint/2010/main" val="9132083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Limpiará nuestra tristeza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Por la eternidad</a:t>
            </a:r>
          </a:p>
        </p:txBody>
      </p:sp>
    </p:spTree>
    <p:extLst>
      <p:ext uri="{BB962C8B-B14F-4D97-AF65-F5344CB8AC3E}">
        <p14:creationId xmlns:p14="http://schemas.microsoft.com/office/powerpoint/2010/main" val="510988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Contaré, pues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Cuanto ha hecho él por mí</a:t>
            </a:r>
          </a:p>
        </p:txBody>
      </p:sp>
    </p:spTree>
    <p:extLst>
      <p:ext uri="{BB962C8B-B14F-4D97-AF65-F5344CB8AC3E}">
        <p14:creationId xmlns:p14="http://schemas.microsoft.com/office/powerpoint/2010/main" val="20357164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Quien lo acepte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Junto a él disfrutará</a:t>
            </a:r>
          </a:p>
        </p:txBody>
      </p:sp>
    </p:spTree>
    <p:extLst>
      <p:ext uri="{BB962C8B-B14F-4D97-AF65-F5344CB8AC3E}">
        <p14:creationId xmlns:p14="http://schemas.microsoft.com/office/powerpoint/2010/main" val="38837612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entrando en su casa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Pesar no sentiré</a:t>
            </a:r>
          </a:p>
        </p:txBody>
      </p:sp>
    </p:spTree>
    <p:extLst>
      <p:ext uri="{BB962C8B-B14F-4D97-AF65-F5344CB8AC3E}">
        <p14:creationId xmlns:p14="http://schemas.microsoft.com/office/powerpoint/2010/main" val="18037093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Pues contemplaré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Su gloria siempre allí</a:t>
            </a:r>
          </a:p>
        </p:txBody>
      </p:sp>
    </p:spTree>
    <p:extLst>
      <p:ext uri="{BB962C8B-B14F-4D97-AF65-F5344CB8AC3E}">
        <p14:creationId xmlns:p14="http://schemas.microsoft.com/office/powerpoint/2010/main" val="1525681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Celebrando su victoria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Gozoso cantaré</a:t>
            </a:r>
          </a:p>
        </p:txBody>
      </p:sp>
    </p:spTree>
    <p:extLst>
      <p:ext uri="{BB962C8B-B14F-4D97-AF65-F5344CB8AC3E}">
        <p14:creationId xmlns:p14="http://schemas.microsoft.com/office/powerpoint/2010/main" val="109272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7709014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34849578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Cuando solo me encontraba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Su mano me alcanzó</a:t>
            </a:r>
          </a:p>
        </p:txBody>
      </p:sp>
    </p:spTree>
    <p:extLst>
      <p:ext uri="{BB962C8B-B14F-4D97-AF65-F5344CB8AC3E}">
        <p14:creationId xmlns:p14="http://schemas.microsoft.com/office/powerpoint/2010/main" val="4186625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Me llenó de paz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hoy puedo sonreir</a:t>
            </a:r>
          </a:p>
        </p:txBody>
      </p:sp>
    </p:spTree>
    <p:extLst>
      <p:ext uri="{BB962C8B-B14F-4D97-AF65-F5344CB8AC3E}">
        <p14:creationId xmlns:p14="http://schemas.microsoft.com/office/powerpoint/2010/main" val="847558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Me salva del pecado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Su amor no acabará</a:t>
            </a:r>
          </a:p>
        </p:txBody>
      </p:sp>
    </p:spTree>
    <p:extLst>
      <p:ext uri="{BB962C8B-B14F-4D97-AF65-F5344CB8AC3E}">
        <p14:creationId xmlns:p14="http://schemas.microsoft.com/office/powerpoint/2010/main" val="1453666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Pues promete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Estar conmigo siempre aquí</a:t>
            </a:r>
          </a:p>
        </p:txBody>
      </p:sp>
    </p:spTree>
    <p:extLst>
      <p:ext uri="{BB962C8B-B14F-4D97-AF65-F5344CB8AC3E}">
        <p14:creationId xmlns:p14="http://schemas.microsoft.com/office/powerpoint/2010/main" val="407897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Consuela mi tristeza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Me guía al caminar</a:t>
            </a:r>
          </a:p>
        </p:txBody>
      </p:sp>
    </p:spTree>
    <p:extLst>
      <p:ext uri="{BB962C8B-B14F-4D97-AF65-F5344CB8AC3E}">
        <p14:creationId xmlns:p14="http://schemas.microsoft.com/office/powerpoint/2010/main" val="247759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Grandes cosas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Cristo ha hecho ya por mí</a:t>
            </a:r>
          </a:p>
        </p:txBody>
      </p:sp>
    </p:spTree>
    <p:extLst>
      <p:ext uri="{BB962C8B-B14F-4D97-AF65-F5344CB8AC3E}">
        <p14:creationId xmlns:p14="http://schemas.microsoft.com/office/powerpoint/2010/main" val="619386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Oh, cuán dulce es fiar en Cristo</a:t>
            </a:r>
          </a:p>
          <a:p>
            <a:pPr algn="ctr" eaLnBrk="1" hangingPunct="1">
              <a:buFontTx/>
              <a:buNone/>
            </a:pPr>
            <a:r>
              <a:rPr lang="es-ES" altLang="en-US" sz="4600">
                <a:solidFill>
                  <a:schemeClr val="bg1"/>
                </a:solidFill>
              </a:rPr>
              <a:t>Y entregarle todo a él</a:t>
            </a:r>
          </a:p>
        </p:txBody>
      </p:sp>
    </p:spTree>
    <p:extLst>
      <p:ext uri="{BB962C8B-B14F-4D97-AF65-F5344CB8AC3E}">
        <p14:creationId xmlns:p14="http://schemas.microsoft.com/office/powerpoint/2010/main" val="69283104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4</TotalTime>
  <Words>203</Words>
  <Application>Microsoft Office PowerPoint</Application>
  <PresentationFormat>Panorámica</PresentationFormat>
  <Paragraphs>50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9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2022-03-14T21:08:02Z</dcterms:created>
  <dcterms:modified xsi:type="dcterms:W3CDTF">2022-04-25T15:48:15Z</dcterms:modified>
</cp:coreProperties>
</file>